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1"/>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6" r:id="rId30"/>
    <p:sldId id="287" r:id="rId31"/>
    <p:sldId id="288" r:id="rId32"/>
    <p:sldId id="290" r:id="rId33"/>
    <p:sldId id="291" r:id="rId34"/>
    <p:sldId id="292" r:id="rId35"/>
    <p:sldId id="293" r:id="rId36"/>
    <p:sldId id="294" r:id="rId37"/>
    <p:sldId id="295" r:id="rId38"/>
    <p:sldId id="296" r:id="rId39"/>
    <p:sldId id="297" r:id="rId40"/>
  </p:sldIdLst>
  <p:sldSz cx="9144000" cy="5143500" type="screen16x9"/>
  <p:notesSz cx="7010400" cy="9296400"/>
  <p:embeddedFontLst>
    <p:embeddedFont>
      <p:font typeface="Calibri" panose="020F0502020204030204" pitchFamily="34" charset="0"/>
      <p:regular r:id="rId42"/>
      <p:bold r:id="rId43"/>
      <p:italic r:id="rId44"/>
      <p:boldItalic r:id="rId45"/>
    </p:embeddedFont>
    <p:embeddedFont>
      <p:font typeface="EB Garamond" panose="020B0604020202020204" charset="0"/>
      <p:regular r:id="rId46"/>
      <p:bold r:id="rId47"/>
      <p:italic r:id="rId48"/>
      <p:boldItalic r:id="rId49"/>
    </p:embeddedFont>
    <p:embeddedFont>
      <p:font typeface="Georgia" panose="02040502050405020303" pitchFamily="18" charset="0"/>
      <p:regular r:id="rId50"/>
      <p:bold r:id="rId51"/>
      <p:italic r:id="rId52"/>
      <p:boldItalic r:id="rId53"/>
    </p:embeddedFont>
    <p:embeddedFont>
      <p:font typeface="Roboto" panose="020B0604020202020204" charset="0"/>
      <p:regular r:id="rId54"/>
      <p:bold r:id="rId55"/>
      <p:italic r:id="rId56"/>
      <p:boldItalic r:id="rId57"/>
    </p:embeddedFont>
    <p:embeddedFont>
      <p:font typeface="Roboto Slab" panose="020B0604020202020204" charset="0"/>
      <p:regular r:id="rId58"/>
      <p:bold r:id="rId59"/>
    </p:embeddedFont>
    <p:embeddedFont>
      <p:font typeface="Trebuchet MS" panose="020B060302020202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4" roundtripDataSignature="AMtx7mj1hi7udUjHA69//LDELjH2H5QN0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CF8B8D-0647-97AE-188D-69ECCDEC1D32}" v="84" dt="2020-08-03T20:56:46.979"/>
    <p1510:client id="{A96EFC14-E062-499F-00FF-71E1B16A8C31}" v="227" dt="2020-08-03T20:02:38.598"/>
    <p1510:client id="{C67560AA-01C6-88E5-668D-085F5943C45B}" v="4" dt="2020-08-03T20:06:17.208"/>
    <p1510:client id="{D500699B-5A0B-65D0-3EE0-0A88FB5C1D53}" v="17" dt="2020-08-03T21:20:31.753"/>
    <p1510:client id="{D8611FE6-D3D8-3BB8-F6BC-9616978829F6}" v="95" dt="2020-08-03T22:42:54.487"/>
  </p1510:revLst>
</p1510:revInfo>
</file>

<file path=ppt/tableStyles.xml><?xml version="1.0" encoding="utf-8"?>
<a:tblStyleLst xmlns:a="http://schemas.openxmlformats.org/drawingml/2006/main" def="{75D2AE08-13FB-4182-B691-5723F7308F52}">
  <a:tblStyle styleId="{75D2AE08-13FB-4182-B691-5723F7308F52}"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1.fntdata"/><Relationship Id="rId47" Type="http://schemas.openxmlformats.org/officeDocument/2006/relationships/font" Target="fonts/font6.fntdata"/><Relationship Id="rId63" Type="http://schemas.openxmlformats.org/officeDocument/2006/relationships/font" Target="fonts/font22.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customschemas.google.com/relationships/presentationmetadata" Target="metadata"/><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9.fntdata"/><Relationship Id="rId5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4820"/>
          </a:xfrm>
          <a:prstGeom prst="rect">
            <a:avLst/>
          </a:prstGeom>
          <a:noFill/>
          <a:ln>
            <a:noFill/>
          </a:ln>
        </p:spPr>
        <p:txBody>
          <a:bodyPr spcFirstLastPara="1" wrap="square" lIns="93175" tIns="46575" rIns="93175" bIns="4657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4820"/>
          </a:xfrm>
          <a:prstGeom prst="rect">
            <a:avLst/>
          </a:prstGeom>
          <a:noFill/>
          <a:ln>
            <a:noFill/>
          </a:ln>
        </p:spPr>
        <p:txBody>
          <a:bodyPr spcFirstLastPara="1" wrap="square" lIns="93175" tIns="46575" rIns="93175" bIns="4657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4820"/>
          </a:xfrm>
          <a:prstGeom prst="rect">
            <a:avLst/>
          </a:prstGeom>
          <a:noFill/>
          <a:ln>
            <a:noFill/>
          </a:ln>
        </p:spPr>
        <p:txBody>
          <a:bodyPr spcFirstLastPara="1" wrap="square" lIns="93175" tIns="46575" rIns="93175" bIns="4657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482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80" name="Google Shape;80;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8eb9d26eb8_0_1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g8eb9d26eb8_0_13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96" name="Google Shape;196;g8eb9d26eb8_0_137: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8eb9d26eb8_0_22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g8eb9d26eb8_0_22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204" name="Google Shape;204;g8eb9d26eb8_0_229: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eb9d26eb8_0_23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g8eb9d26eb8_0_236: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212" name="Google Shape;212;g8eb9d26eb8_0_236: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eb9d26eb8_0_24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8eb9d26eb8_0_24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224" name="Google Shape;224;g8eb9d26eb8_0_248: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d494fb30d_0_30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g8d494fb30d_0_30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234" name="Google Shape;234;g8d494fb30d_0_305: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eb9d26eb8_0_41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8eb9d26eb8_0_41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245" name="Google Shape;245;g8eb9d26eb8_0_410: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eb9d26eb8_0_42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2" name="Google Shape;252;g8eb9d26eb8_0_42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253" name="Google Shape;253;g8eb9d26eb8_0_424: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8eb9d26eb8_0_49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8eb9d26eb8_0_49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264" name="Google Shape;264;g8eb9d26eb8_0_497: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eb9d26eb8_0_51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8eb9d26eb8_0_51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272" name="Google Shape;272;g8eb9d26eb8_0_511: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494fb30d_0_31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g8d494fb30d_0_31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280" name="Google Shape;280;g8d494fb30d_0_319: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494fb30d_0_2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87" name="Google Shape;87;g8d494fb30d_0_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8d494fb30d_0_6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g8d494fb30d_0_6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289" name="Google Shape;289;g8d494fb30d_0_63: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8d494fb30d_0_32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6" name="Google Shape;296;g8d494fb30d_0_32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297" name="Google Shape;297;g8d494fb30d_0_328: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8d494fb30d_0_4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g8d494fb30d_0_4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306" name="Google Shape;306;g8d494fb30d_0_48: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8eb9d26eb8_0_51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g8eb9d26eb8_0_51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314" name="Google Shape;314;g8eb9d26eb8_0_518: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d494fb30d_0_33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g8d494fb30d_0_33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322" name="Google Shape;322;g8d494fb30d_0_337: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8d494fb30d_0_16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g8d494fb30d_0_16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330" name="Google Shape;330;g8d494fb30d_0_161: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8d494fb30d_0_16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g8d494fb30d_0_16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338" name="Google Shape;338;g8d494fb30d_0_168: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8d494fb30d_0_18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g8d494fb30d_0_18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352" name="Google Shape;352;g8d494fb30d_0_185: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8d494fb30d_0_19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g8d494fb30d_0_19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360" name="Google Shape;360;g8d494fb30d_0_199: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8ef648e1e3_0_23: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g8ef648e1e3_0_23: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The parameters were set after trying various parameters and finally settled to the mentioned parameters as per the accuracy. We just kept the final parameters that do not overfit but at the same time gives bestest of all accuracy as the current data available. Model grows continuously as the more and more data comes. These are definitely not the bestest parameters but best for now.</a:t>
            </a:r>
            <a:endParaRPr/>
          </a:p>
        </p:txBody>
      </p:sp>
      <p:sp>
        <p:nvSpPr>
          <p:cNvPr id="377" name="Google Shape;377;g8ef648e1e3_0_23: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13" name="Google Shape;113;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8d494fb30d_0_26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g8d494fb30d_0_26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386" name="Google Shape;386;g8d494fb30d_0_265: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8d494fb30d_0_22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g8d494fb30d_0_229: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Grid search helps in hyperparameter tuning and fetch the best value.</a:t>
            </a:r>
            <a:endParaRPr/>
          </a:p>
        </p:txBody>
      </p:sp>
      <p:sp>
        <p:nvSpPr>
          <p:cNvPr id="394" name="Google Shape;394;g8d494fb30d_0_229: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8ef648e1e3_0_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8ef648e1e3_0_7: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412" name="Google Shape;412;g8ef648e1e3_0_7: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8d494fb30d_0_34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g8d494fb30d_0_34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422" name="Google Shape;422;g8d494fb30d_0_344: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8eb9d26eb8_0_8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g8eb9d26eb8_0_8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430" name="Google Shape;430;g8eb9d26eb8_0_82: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4: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437" name="Google Shape;437;p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5: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444" name="Google Shape;444;p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6: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450" name="Google Shape;450;p6: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7: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458" name="Google Shape;458;p7: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8: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465" name="Google Shape;465;p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d494fb30d_0_29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g8d494fb30d_0_294: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r>
              <a:rPr lang="en-US"/>
              <a:t>This is the perfect slide for introduction to data science. All these things go to do even a simple project in data science. My internship also looks like the same to define how much efforts I have applied.</a:t>
            </a:r>
            <a:endParaRPr/>
          </a:p>
          <a:p>
            <a:pPr marL="0" lvl="0" indent="0" algn="l" rtl="0">
              <a:lnSpc>
                <a:spcPct val="100000"/>
              </a:lnSpc>
              <a:spcBef>
                <a:spcPts val="0"/>
              </a:spcBef>
              <a:spcAft>
                <a:spcPts val="0"/>
              </a:spcAft>
              <a:buSzPts val="1400"/>
              <a:buNone/>
            </a:pPr>
            <a:endParaRPr/>
          </a:p>
          <a:p>
            <a:pPr marL="0" lvl="0" indent="0" algn="l" rtl="0">
              <a:lnSpc>
                <a:spcPct val="115000"/>
              </a:lnSpc>
              <a:spcBef>
                <a:spcPts val="450"/>
              </a:spcBef>
              <a:spcAft>
                <a:spcPts val="0"/>
              </a:spcAft>
              <a:buClr>
                <a:schemeClr val="dk1"/>
              </a:buClr>
              <a:buSzPts val="1100"/>
              <a:buFont typeface="Arial"/>
              <a:buNone/>
            </a:pPr>
            <a:r>
              <a:rPr lang="en-US" sz="1800">
                <a:solidFill>
                  <a:schemeClr val="dk2"/>
                </a:solidFill>
                <a:latin typeface="Georgia"/>
                <a:ea typeface="Georgia"/>
                <a:cs typeface="Georgia"/>
                <a:sym typeface="Georgia"/>
              </a:rPr>
              <a:t>That is the state of my mind in the first week or before any ML related project.</a:t>
            </a:r>
            <a:endParaRPr sz="1800">
              <a:solidFill>
                <a:schemeClr val="dk2"/>
              </a:solidFill>
              <a:latin typeface="Georgia"/>
              <a:ea typeface="Georgia"/>
              <a:cs typeface="Georgia"/>
              <a:sym typeface="Georgia"/>
            </a:endParaRPr>
          </a:p>
          <a:p>
            <a:pPr marL="457200" lvl="0" indent="-342900" algn="l" rtl="0">
              <a:lnSpc>
                <a:spcPct val="115000"/>
              </a:lnSpc>
              <a:spcBef>
                <a:spcPts val="450"/>
              </a:spcBef>
              <a:spcAft>
                <a:spcPts val="0"/>
              </a:spcAft>
              <a:buClr>
                <a:schemeClr val="accent6"/>
              </a:buClr>
              <a:buSzPts val="1800"/>
              <a:buFont typeface="Georgia"/>
              <a:buChar char="●"/>
            </a:pPr>
            <a:r>
              <a:rPr lang="en-US" sz="1800">
                <a:solidFill>
                  <a:schemeClr val="dk2"/>
                </a:solidFill>
                <a:latin typeface="Georgia"/>
                <a:ea typeface="Georgia"/>
                <a:cs typeface="Georgia"/>
                <a:sym typeface="Georgia"/>
              </a:rPr>
              <a:t>What is data about?</a:t>
            </a:r>
            <a:endParaRPr sz="1800">
              <a:solidFill>
                <a:schemeClr val="dk2"/>
              </a:solidFill>
              <a:latin typeface="Georgia"/>
              <a:ea typeface="Georgia"/>
              <a:cs typeface="Georgia"/>
              <a:sym typeface="Georgia"/>
            </a:endParaRPr>
          </a:p>
          <a:p>
            <a:pPr marL="457200" lvl="0" indent="-342900" algn="l" rtl="0">
              <a:lnSpc>
                <a:spcPct val="115000"/>
              </a:lnSpc>
              <a:spcBef>
                <a:spcPts val="0"/>
              </a:spcBef>
              <a:spcAft>
                <a:spcPts val="0"/>
              </a:spcAft>
              <a:buClr>
                <a:schemeClr val="accent6"/>
              </a:buClr>
              <a:buSzPts val="1800"/>
              <a:buFont typeface="Georgia"/>
              <a:buChar char="●"/>
            </a:pPr>
            <a:r>
              <a:rPr lang="en-US" sz="1800">
                <a:solidFill>
                  <a:schemeClr val="dk2"/>
                </a:solidFill>
                <a:latin typeface="Georgia"/>
                <a:ea typeface="Georgia"/>
                <a:cs typeface="Georgia"/>
                <a:sym typeface="Georgia"/>
              </a:rPr>
              <a:t>What is the success metric?</a:t>
            </a:r>
            <a:endParaRPr sz="1800">
              <a:solidFill>
                <a:schemeClr val="dk2"/>
              </a:solidFill>
              <a:latin typeface="Georgia"/>
              <a:ea typeface="Georgia"/>
              <a:cs typeface="Georgia"/>
              <a:sym typeface="Georgia"/>
            </a:endParaRPr>
          </a:p>
          <a:p>
            <a:pPr marL="457200" lvl="0" indent="-342900" algn="l" rtl="0">
              <a:lnSpc>
                <a:spcPct val="115000"/>
              </a:lnSpc>
              <a:spcBef>
                <a:spcPts val="0"/>
              </a:spcBef>
              <a:spcAft>
                <a:spcPts val="0"/>
              </a:spcAft>
              <a:buClr>
                <a:schemeClr val="accent6"/>
              </a:buClr>
              <a:buSzPts val="1800"/>
              <a:buFont typeface="Georgia"/>
              <a:buChar char="●"/>
            </a:pPr>
            <a:r>
              <a:rPr lang="en-US" sz="1800">
                <a:solidFill>
                  <a:schemeClr val="dk2"/>
                </a:solidFill>
                <a:latin typeface="Georgia"/>
                <a:ea typeface="Georgia"/>
                <a:cs typeface="Georgia"/>
                <a:sym typeface="Georgia"/>
              </a:rPr>
              <a:t>How to structure the data?</a:t>
            </a:r>
            <a:endParaRPr sz="1800">
              <a:solidFill>
                <a:schemeClr val="dk2"/>
              </a:solidFill>
              <a:latin typeface="Georgia"/>
              <a:ea typeface="Georgia"/>
              <a:cs typeface="Georgia"/>
              <a:sym typeface="Georgia"/>
            </a:endParaRPr>
          </a:p>
          <a:p>
            <a:pPr marL="457200" lvl="0" indent="-342900" algn="l" rtl="0">
              <a:lnSpc>
                <a:spcPct val="115000"/>
              </a:lnSpc>
              <a:spcBef>
                <a:spcPts val="0"/>
              </a:spcBef>
              <a:spcAft>
                <a:spcPts val="0"/>
              </a:spcAft>
              <a:buClr>
                <a:schemeClr val="accent6"/>
              </a:buClr>
              <a:buSzPts val="1800"/>
              <a:buFont typeface="Georgia"/>
              <a:buChar char="●"/>
            </a:pPr>
            <a:r>
              <a:rPr lang="en-US" sz="1800">
                <a:solidFill>
                  <a:schemeClr val="dk2"/>
                </a:solidFill>
                <a:latin typeface="Georgia"/>
                <a:ea typeface="Georgia"/>
                <a:cs typeface="Georgia"/>
                <a:sym typeface="Georgia"/>
              </a:rPr>
              <a:t>Technology that can be applied to data?</a:t>
            </a:r>
            <a:endParaRPr sz="1800">
              <a:solidFill>
                <a:schemeClr val="dk2"/>
              </a:solidFill>
              <a:latin typeface="Georgia"/>
              <a:ea typeface="Georgia"/>
              <a:cs typeface="Georgia"/>
              <a:sym typeface="Georgia"/>
            </a:endParaRPr>
          </a:p>
          <a:p>
            <a:pPr marL="457200" lvl="0" indent="-342900" algn="l" rtl="0">
              <a:lnSpc>
                <a:spcPct val="115000"/>
              </a:lnSpc>
              <a:spcBef>
                <a:spcPts val="0"/>
              </a:spcBef>
              <a:spcAft>
                <a:spcPts val="0"/>
              </a:spcAft>
              <a:buClr>
                <a:schemeClr val="accent6"/>
              </a:buClr>
              <a:buSzPts val="1800"/>
              <a:buFont typeface="Georgia"/>
              <a:buChar char="●"/>
            </a:pPr>
            <a:r>
              <a:rPr lang="en-US" sz="1800">
                <a:solidFill>
                  <a:schemeClr val="dk2"/>
                </a:solidFill>
                <a:latin typeface="Georgia"/>
                <a:ea typeface="Georgia"/>
                <a:cs typeface="Georgia"/>
                <a:sym typeface="Georgia"/>
              </a:rPr>
              <a:t>Oh wait are there are any biases?</a:t>
            </a:r>
            <a:endParaRPr sz="1800">
              <a:solidFill>
                <a:schemeClr val="dk2"/>
              </a:solidFill>
              <a:latin typeface="Georgia"/>
              <a:ea typeface="Georgia"/>
              <a:cs typeface="Georgia"/>
              <a:sym typeface="Georgia"/>
            </a:endParaRPr>
          </a:p>
          <a:p>
            <a:pPr marL="0" lvl="0" indent="0" algn="l" rtl="0">
              <a:lnSpc>
                <a:spcPct val="115000"/>
              </a:lnSpc>
              <a:spcBef>
                <a:spcPts val="450"/>
              </a:spcBef>
              <a:spcAft>
                <a:spcPts val="0"/>
              </a:spcAft>
              <a:buClr>
                <a:schemeClr val="dk1"/>
              </a:buClr>
              <a:buSzPts val="1100"/>
              <a:buFont typeface="Arial"/>
              <a:buNone/>
            </a:pPr>
            <a:endParaRPr sz="1800">
              <a:solidFill>
                <a:schemeClr val="dk2"/>
              </a:solidFill>
              <a:latin typeface="Georgia"/>
              <a:ea typeface="Georgia"/>
              <a:cs typeface="Georgia"/>
              <a:sym typeface="Georgia"/>
            </a:endParaRPr>
          </a:p>
          <a:p>
            <a:pPr marL="0" lvl="0" indent="0" algn="l" rtl="0">
              <a:lnSpc>
                <a:spcPct val="100000"/>
              </a:lnSpc>
              <a:spcBef>
                <a:spcPts val="0"/>
              </a:spcBef>
              <a:spcAft>
                <a:spcPts val="0"/>
              </a:spcAft>
              <a:buSzPts val="1400"/>
              <a:buNone/>
            </a:pPr>
            <a:endParaRPr/>
          </a:p>
        </p:txBody>
      </p:sp>
      <p:sp>
        <p:nvSpPr>
          <p:cNvPr id="133" name="Google Shape;133;g8d494fb30d_0_294: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8eb9d26eb8_0_4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g8eb9d26eb8_0_40: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51" name="Google Shape;151;g8eb9d26eb8_0_40: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eb9d26eb8_0_6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8eb9d26eb8_0_61: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63" name="Google Shape;163;g8eb9d26eb8_0_61: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8eb9d26eb8_0_68: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8eb9d26eb8_0_68: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71" name="Google Shape;171;g8eb9d26eb8_0_68: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8eb9d26eb8_0_215: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8eb9d26eb8_0_215: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79" name="Google Shape;179;g8eb9d26eb8_0_215: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8eb9d26eb8_0_12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g8eb9d26eb8_0_122:notes"/>
          <p:cNvSpPr txBox="1">
            <a:spLocks noGrp="1"/>
          </p:cNvSpPr>
          <p:nvPr>
            <p:ph type="body" idx="1"/>
          </p:nvPr>
        </p:nvSpPr>
        <p:spPr>
          <a:xfrm>
            <a:off x="701040" y="4415790"/>
            <a:ext cx="5608200" cy="41835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400"/>
              <a:buNone/>
            </a:pPr>
            <a:endParaRPr/>
          </a:p>
        </p:txBody>
      </p:sp>
      <p:sp>
        <p:nvSpPr>
          <p:cNvPr id="187" name="Google Shape;187;g8eb9d26eb8_0_122:notes"/>
          <p:cNvSpPr txBox="1">
            <a:spLocks noGrp="1"/>
          </p:cNvSpPr>
          <p:nvPr>
            <p:ph type="sldNum" idx="12"/>
          </p:nvPr>
        </p:nvSpPr>
        <p:spPr>
          <a:xfrm>
            <a:off x="3970938" y="8829967"/>
            <a:ext cx="3037800" cy="464700"/>
          </a:xfrm>
          <a:prstGeom prst="rect">
            <a:avLst/>
          </a:prstGeom>
          <a:noFill/>
          <a:ln>
            <a:noFill/>
          </a:ln>
        </p:spPr>
        <p:txBody>
          <a:bodyPr spcFirstLastPara="1" wrap="square" lIns="93175" tIns="46575" rIns="93175" bIns="46575"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Single Photo - Orange">
  <p:cSld name="Title Slide - Single Photo - Orange">
    <p:spTree>
      <p:nvGrpSpPr>
        <p:cNvPr id="1" name="Shape 12"/>
        <p:cNvGrpSpPr/>
        <p:nvPr/>
      </p:nvGrpSpPr>
      <p:grpSpPr>
        <a:xfrm>
          <a:off x="0" y="0"/>
          <a:ext cx="0" cy="0"/>
          <a:chOff x="0" y="0"/>
          <a:chExt cx="0" cy="0"/>
        </a:xfrm>
      </p:grpSpPr>
      <p:pic>
        <p:nvPicPr>
          <p:cNvPr id="13" name="Google Shape;13;p10" descr="GradientTitleSlide-Single.jpg"/>
          <p:cNvPicPr preferRelativeResize="0"/>
          <p:nvPr/>
        </p:nvPicPr>
        <p:blipFill rotWithShape="1">
          <a:blip r:embed="rId2">
            <a:alphaModFix/>
          </a:blip>
          <a:srcRect/>
          <a:stretch/>
        </p:blipFill>
        <p:spPr>
          <a:xfrm>
            <a:off x="0" y="6"/>
            <a:ext cx="9144000" cy="5142161"/>
          </a:xfrm>
          <a:prstGeom prst="rect">
            <a:avLst/>
          </a:prstGeom>
          <a:noFill/>
          <a:ln>
            <a:noFill/>
          </a:ln>
        </p:spPr>
      </p:pic>
      <p:pic>
        <p:nvPicPr>
          <p:cNvPr id="14" name="Google Shape;14;p10" descr="PepsiCo_RnD_Logo.png"/>
          <p:cNvPicPr preferRelativeResize="0"/>
          <p:nvPr/>
        </p:nvPicPr>
        <p:blipFill rotWithShape="1">
          <a:blip r:embed="rId3">
            <a:alphaModFix/>
          </a:blip>
          <a:srcRect/>
          <a:stretch/>
        </p:blipFill>
        <p:spPr>
          <a:xfrm>
            <a:off x="241811" y="222251"/>
            <a:ext cx="804672" cy="808101"/>
          </a:xfrm>
          <a:prstGeom prst="rect">
            <a:avLst/>
          </a:prstGeom>
          <a:noFill/>
          <a:ln>
            <a:noFill/>
          </a:ln>
        </p:spPr>
      </p:pic>
      <p:sp>
        <p:nvSpPr>
          <p:cNvPr id="15" name="Google Shape;15;p10"/>
          <p:cNvSpPr/>
          <p:nvPr/>
        </p:nvSpPr>
        <p:spPr>
          <a:xfrm>
            <a:off x="-38246" y="3527422"/>
            <a:ext cx="5462556" cy="98424"/>
          </a:xfrm>
          <a:custGeom>
            <a:avLst/>
            <a:gdLst/>
            <a:ahLst/>
            <a:cxnLst/>
            <a:rect l="l" t="t" r="r" b="b"/>
            <a:pathLst>
              <a:path w="7186950" h="3218449" extrusionOk="0">
                <a:moveTo>
                  <a:pt x="25249" y="0"/>
                </a:moveTo>
                <a:lnTo>
                  <a:pt x="7136150" y="622908"/>
                </a:lnTo>
                <a:lnTo>
                  <a:pt x="7186950" y="3218449"/>
                </a:lnTo>
                <a:lnTo>
                  <a:pt x="179" y="3201527"/>
                </a:lnTo>
                <a:cubicBezTo>
                  <a:pt x="-2606" y="2203564"/>
                  <a:pt x="28034" y="997963"/>
                  <a:pt x="25249"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 name="Google Shape;16;p10"/>
          <p:cNvSpPr/>
          <p:nvPr/>
        </p:nvSpPr>
        <p:spPr>
          <a:xfrm flipH="1">
            <a:off x="5553320" y="3920497"/>
            <a:ext cx="3614095" cy="137161"/>
          </a:xfrm>
          <a:custGeom>
            <a:avLst/>
            <a:gdLst/>
            <a:ahLst/>
            <a:cxnLst/>
            <a:rect l="l" t="t" r="r" b="b"/>
            <a:pathLst>
              <a:path w="8954323" h="2595541" extrusionOk="0">
                <a:moveTo>
                  <a:pt x="0" y="0"/>
                </a:moveTo>
                <a:lnTo>
                  <a:pt x="8841401" y="120169"/>
                </a:lnTo>
                <a:lnTo>
                  <a:pt x="8954323" y="2595541"/>
                </a:lnTo>
                <a:lnTo>
                  <a:pt x="0" y="2578609"/>
                </a:lnTo>
                <a:lnTo>
                  <a:pt x="0" y="0"/>
                </a:lnTo>
                <a:close/>
              </a:path>
            </a:pathLst>
          </a:custGeom>
          <a:solidFill>
            <a:schemeClr val="accent2"/>
          </a:solidFill>
          <a:ln w="952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 name="Google Shape;17;p10"/>
          <p:cNvSpPr txBox="1">
            <a:spLocks noGrp="1"/>
          </p:cNvSpPr>
          <p:nvPr>
            <p:ph type="body" idx="1"/>
          </p:nvPr>
        </p:nvSpPr>
        <p:spPr>
          <a:xfrm>
            <a:off x="421192" y="1826421"/>
            <a:ext cx="3331049" cy="745337"/>
          </a:xfrm>
          <a:prstGeom prst="rect">
            <a:avLst/>
          </a:prstGeom>
          <a:noFill/>
          <a:ln>
            <a:noFill/>
          </a:ln>
        </p:spPr>
        <p:txBody>
          <a:bodyPr spcFirstLastPara="1" wrap="square" lIns="68575" tIns="34275" rIns="68575" bIns="34275" anchor="t" anchorCtr="0">
            <a:normAutofit/>
          </a:bodyPr>
          <a:lstStyle>
            <a:lvl1pPr marL="457200" marR="0" lvl="0" indent="-228600" algn="l">
              <a:lnSpc>
                <a:spcPct val="100000"/>
              </a:lnSpc>
              <a:spcBef>
                <a:spcPts val="450"/>
              </a:spcBef>
              <a:spcAft>
                <a:spcPts val="0"/>
              </a:spcAft>
              <a:buClr>
                <a:schemeClr val="lt1"/>
              </a:buClr>
              <a:buSzPts val="2100"/>
              <a:buFont typeface="Arial"/>
              <a:buNone/>
              <a:defRPr sz="2100">
                <a:solidFill>
                  <a:schemeClr val="lt1"/>
                </a:solidFill>
                <a:latin typeface="Arial"/>
                <a:ea typeface="Arial"/>
                <a:cs typeface="Arial"/>
                <a:sym typeface="Arial"/>
              </a:defRPr>
            </a:lvl1pPr>
            <a:lvl2pPr marL="914400" lvl="1" indent="-323850" algn="l">
              <a:lnSpc>
                <a:spcPct val="100000"/>
              </a:lnSpc>
              <a:spcBef>
                <a:spcPts val="450"/>
              </a:spcBef>
              <a:spcAft>
                <a:spcPts val="0"/>
              </a:spcAft>
              <a:buSzPts val="1500"/>
              <a:buChar char="–"/>
              <a:defRPr sz="1500">
                <a:solidFill>
                  <a:schemeClr val="lt1"/>
                </a:solidFill>
                <a:latin typeface="Arial"/>
                <a:ea typeface="Arial"/>
                <a:cs typeface="Arial"/>
                <a:sym typeface="Arial"/>
              </a:defRPr>
            </a:lvl2pPr>
            <a:lvl3pPr marL="1371600" lvl="2" indent="-323850" algn="l">
              <a:lnSpc>
                <a:spcPct val="100000"/>
              </a:lnSpc>
              <a:spcBef>
                <a:spcPts val="450"/>
              </a:spcBef>
              <a:spcAft>
                <a:spcPts val="0"/>
              </a:spcAft>
              <a:buSzPts val="1500"/>
              <a:buChar char="•"/>
              <a:defRPr sz="1500">
                <a:solidFill>
                  <a:schemeClr val="lt1"/>
                </a:solidFill>
                <a:latin typeface="Arial"/>
                <a:ea typeface="Arial"/>
                <a:cs typeface="Arial"/>
                <a:sym typeface="Arial"/>
              </a:defRPr>
            </a:lvl3pPr>
            <a:lvl4pPr marL="1828800" lvl="3" indent="-323850" algn="l">
              <a:lnSpc>
                <a:spcPct val="100000"/>
              </a:lnSpc>
              <a:spcBef>
                <a:spcPts val="450"/>
              </a:spcBef>
              <a:spcAft>
                <a:spcPts val="0"/>
              </a:spcAft>
              <a:buSzPts val="1500"/>
              <a:buChar char="–"/>
              <a:defRPr sz="1500">
                <a:solidFill>
                  <a:schemeClr val="lt1"/>
                </a:solidFill>
                <a:latin typeface="Arial"/>
                <a:ea typeface="Arial"/>
                <a:cs typeface="Arial"/>
                <a:sym typeface="Arial"/>
              </a:defRPr>
            </a:lvl4pPr>
            <a:lvl5pPr marL="2286000" lvl="4" indent="-323850" algn="l">
              <a:lnSpc>
                <a:spcPct val="100000"/>
              </a:lnSpc>
              <a:spcBef>
                <a:spcPts val="450"/>
              </a:spcBef>
              <a:spcAft>
                <a:spcPts val="0"/>
              </a:spcAft>
              <a:buSzPts val="1500"/>
              <a:buChar char="»"/>
              <a:defRPr sz="1500">
                <a:solidFill>
                  <a:schemeClr val="lt1"/>
                </a:solidFill>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 name="Google Shape;18;p10"/>
          <p:cNvSpPr/>
          <p:nvPr/>
        </p:nvSpPr>
        <p:spPr>
          <a:xfrm>
            <a:off x="4852663" y="2372521"/>
            <a:ext cx="1321144" cy="1507328"/>
          </a:xfrm>
          <a:custGeom>
            <a:avLst/>
            <a:gdLst/>
            <a:ahLst/>
            <a:cxnLst/>
            <a:rect l="l" t="t" r="r" b="b"/>
            <a:pathLst>
              <a:path w="1761066" h="2009771" extrusionOk="0">
                <a:moveTo>
                  <a:pt x="0" y="0"/>
                </a:moveTo>
                <a:lnTo>
                  <a:pt x="1761066" y="575734"/>
                </a:lnTo>
                <a:lnTo>
                  <a:pt x="1761066" y="1891238"/>
                </a:lnTo>
                <a:lnTo>
                  <a:pt x="922866" y="2009771"/>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9" name="Google Shape;19;p10"/>
          <p:cNvSpPr>
            <a:spLocks noGrp="1"/>
          </p:cNvSpPr>
          <p:nvPr>
            <p:ph type="pic" idx="2"/>
          </p:nvPr>
        </p:nvSpPr>
        <p:spPr>
          <a:xfrm>
            <a:off x="4598988" y="1589087"/>
            <a:ext cx="4562077" cy="2249488"/>
          </a:xfrm>
          <a:prstGeom prst="rect">
            <a:avLst/>
          </a:prstGeom>
          <a:noFill/>
          <a:ln>
            <a:noFill/>
          </a:ln>
        </p:spPr>
        <p:txBody>
          <a:bodyPr spcFirstLastPara="1" wrap="square" lIns="68575" tIns="34275" rIns="68575" bIns="34275" anchor="ctr" anchorCtr="0">
            <a:normAutofit/>
          </a:bodyPr>
          <a:lstStyle>
            <a:lvl1pPr marR="0" lvl="0" algn="ctr" rtl="0">
              <a:lnSpc>
                <a:spcPct val="100000"/>
              </a:lnSpc>
              <a:spcBef>
                <a:spcPts val="450"/>
              </a:spcBef>
              <a:spcAft>
                <a:spcPts val="0"/>
              </a:spcAft>
              <a:buClr>
                <a:schemeClr val="accent6"/>
              </a:buClr>
              <a:buSzPts val="900"/>
              <a:buFont typeface="Arial"/>
              <a:buNone/>
              <a:defRPr sz="900" b="0" i="0" u="none" strike="noStrike" cap="none">
                <a:solidFill>
                  <a:schemeClr val="dk2"/>
                </a:solidFill>
                <a:latin typeface="Arial"/>
                <a:ea typeface="Arial"/>
                <a:cs typeface="Arial"/>
                <a:sym typeface="Arial"/>
              </a:defRPr>
            </a:lvl1pPr>
            <a:lvl2pPr marR="0" lvl="1" algn="l" rtl="0">
              <a:lnSpc>
                <a:spcPct val="100000"/>
              </a:lnSpc>
              <a:spcBef>
                <a:spcPts val="450"/>
              </a:spcBef>
              <a:spcAft>
                <a:spcPts val="0"/>
              </a:spcAft>
              <a:buClr>
                <a:schemeClr val="accent6"/>
              </a:buClr>
              <a:buSzPts val="1500"/>
              <a:buFont typeface="Arial"/>
              <a:buChar char="–"/>
              <a:defRPr sz="1500" b="0" i="0" u="none" strike="noStrike" cap="none">
                <a:solidFill>
                  <a:schemeClr val="dk2"/>
                </a:solidFill>
                <a:latin typeface="Arial"/>
                <a:ea typeface="Arial"/>
                <a:cs typeface="Arial"/>
                <a:sym typeface="Arial"/>
              </a:defRPr>
            </a:lvl2pPr>
            <a:lvl3pPr marR="0" lvl="2" algn="l" rtl="0">
              <a:lnSpc>
                <a:spcPct val="100000"/>
              </a:lnSpc>
              <a:spcBef>
                <a:spcPts val="450"/>
              </a:spcBef>
              <a:spcAft>
                <a:spcPts val="0"/>
              </a:spcAft>
              <a:buClr>
                <a:schemeClr val="accent6"/>
              </a:buClr>
              <a:buSzPts val="1400"/>
              <a:buFont typeface="Arial"/>
              <a:buChar char="•"/>
              <a:defRPr sz="1400" b="0" i="0" u="none" strike="noStrike" cap="none">
                <a:solidFill>
                  <a:schemeClr val="dk2"/>
                </a:solidFill>
                <a:latin typeface="Arial"/>
                <a:ea typeface="Arial"/>
                <a:cs typeface="Arial"/>
                <a:sym typeface="Arial"/>
              </a:defRPr>
            </a:lvl3pPr>
            <a:lvl4pPr marR="0" lvl="3" algn="l" rtl="0">
              <a:lnSpc>
                <a:spcPct val="100000"/>
              </a:lnSpc>
              <a:spcBef>
                <a:spcPts val="450"/>
              </a:spcBef>
              <a:spcAft>
                <a:spcPts val="0"/>
              </a:spcAft>
              <a:buClr>
                <a:schemeClr val="accent6"/>
              </a:buClr>
              <a:buSzPts val="1400"/>
              <a:buFont typeface="Arial"/>
              <a:buChar char="–"/>
              <a:defRPr sz="1400" b="0" i="0" u="none" strike="noStrike" cap="none">
                <a:solidFill>
                  <a:schemeClr val="dk2"/>
                </a:solidFill>
                <a:latin typeface="Arial"/>
                <a:ea typeface="Arial"/>
                <a:cs typeface="Arial"/>
                <a:sym typeface="Arial"/>
              </a:defRPr>
            </a:lvl4pPr>
            <a:lvl5pPr marR="0" lvl="4" algn="l" rtl="0">
              <a:lnSpc>
                <a:spcPct val="100000"/>
              </a:lnSpc>
              <a:spcBef>
                <a:spcPts val="450"/>
              </a:spcBef>
              <a:spcAft>
                <a:spcPts val="0"/>
              </a:spcAft>
              <a:buClr>
                <a:schemeClr val="accent6"/>
              </a:buClr>
              <a:buSzPts val="1200"/>
              <a:buFont typeface="Arial"/>
              <a:buChar char="»"/>
              <a:defRPr sz="1200" b="0" i="0" u="none" strike="noStrike" cap="none">
                <a:solidFill>
                  <a:schemeClr val="dk2"/>
                </a:solidFill>
                <a:latin typeface="Arial"/>
                <a:ea typeface="Arial"/>
                <a:cs typeface="Arial"/>
                <a:sym typeface="Arial"/>
              </a:defRPr>
            </a:lvl5pPr>
            <a:lvl6pPr marR="0" lvl="5"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R="0" lvl="6"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R="0" lvl="7"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R="0" lvl="8"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0" name="Google Shape;20;p10"/>
          <p:cNvSpPr txBox="1">
            <a:spLocks noGrp="1"/>
          </p:cNvSpPr>
          <p:nvPr>
            <p:ph type="body" idx="3"/>
          </p:nvPr>
        </p:nvSpPr>
        <p:spPr>
          <a:xfrm>
            <a:off x="421192" y="3073561"/>
            <a:ext cx="3331049" cy="304646"/>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450"/>
              </a:spcBef>
              <a:spcAft>
                <a:spcPts val="0"/>
              </a:spcAft>
              <a:buSzPts val="1200"/>
              <a:buNone/>
              <a:defRPr sz="1200">
                <a:solidFill>
                  <a:schemeClr val="lt1"/>
                </a:solidFill>
                <a:latin typeface="Arial"/>
                <a:ea typeface="Arial"/>
                <a:cs typeface="Arial"/>
                <a:sym typeface="Arial"/>
              </a:defRPr>
            </a:lvl1pPr>
            <a:lvl2pPr marL="914400" lvl="1" indent="-323850" algn="l">
              <a:lnSpc>
                <a:spcPct val="100000"/>
              </a:lnSpc>
              <a:spcBef>
                <a:spcPts val="450"/>
              </a:spcBef>
              <a:spcAft>
                <a:spcPts val="0"/>
              </a:spcAft>
              <a:buSzPts val="1500"/>
              <a:buChar char="–"/>
              <a:defRPr sz="1500">
                <a:solidFill>
                  <a:schemeClr val="lt1"/>
                </a:solidFill>
                <a:latin typeface="Arial"/>
                <a:ea typeface="Arial"/>
                <a:cs typeface="Arial"/>
                <a:sym typeface="Arial"/>
              </a:defRPr>
            </a:lvl2pPr>
            <a:lvl3pPr marL="1371600" lvl="2" indent="-323850" algn="l">
              <a:lnSpc>
                <a:spcPct val="100000"/>
              </a:lnSpc>
              <a:spcBef>
                <a:spcPts val="450"/>
              </a:spcBef>
              <a:spcAft>
                <a:spcPts val="0"/>
              </a:spcAft>
              <a:buSzPts val="1500"/>
              <a:buChar char="•"/>
              <a:defRPr sz="1500">
                <a:solidFill>
                  <a:schemeClr val="lt1"/>
                </a:solidFill>
                <a:latin typeface="Arial"/>
                <a:ea typeface="Arial"/>
                <a:cs typeface="Arial"/>
                <a:sym typeface="Arial"/>
              </a:defRPr>
            </a:lvl3pPr>
            <a:lvl4pPr marL="1828800" lvl="3" indent="-323850" algn="l">
              <a:lnSpc>
                <a:spcPct val="100000"/>
              </a:lnSpc>
              <a:spcBef>
                <a:spcPts val="450"/>
              </a:spcBef>
              <a:spcAft>
                <a:spcPts val="0"/>
              </a:spcAft>
              <a:buSzPts val="1500"/>
              <a:buChar char="–"/>
              <a:defRPr sz="1500">
                <a:solidFill>
                  <a:schemeClr val="lt1"/>
                </a:solidFill>
                <a:latin typeface="Arial"/>
                <a:ea typeface="Arial"/>
                <a:cs typeface="Arial"/>
                <a:sym typeface="Arial"/>
              </a:defRPr>
            </a:lvl4pPr>
            <a:lvl5pPr marL="2286000" lvl="4" indent="-323850" algn="l">
              <a:lnSpc>
                <a:spcPct val="100000"/>
              </a:lnSpc>
              <a:spcBef>
                <a:spcPts val="450"/>
              </a:spcBef>
              <a:spcAft>
                <a:spcPts val="0"/>
              </a:spcAft>
              <a:buSzPts val="1500"/>
              <a:buChar char="»"/>
              <a:defRPr sz="1500">
                <a:solidFill>
                  <a:schemeClr val="lt1"/>
                </a:solidFill>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 name="Google Shape;21;p10"/>
          <p:cNvSpPr txBox="1">
            <a:spLocks noGrp="1"/>
          </p:cNvSpPr>
          <p:nvPr>
            <p:ph type="body" idx="4"/>
          </p:nvPr>
        </p:nvSpPr>
        <p:spPr>
          <a:xfrm>
            <a:off x="421192" y="2740822"/>
            <a:ext cx="3331049" cy="332738"/>
          </a:xfrm>
          <a:prstGeom prst="rect">
            <a:avLst/>
          </a:prstGeom>
          <a:noFill/>
          <a:ln>
            <a:noFill/>
          </a:ln>
        </p:spPr>
        <p:txBody>
          <a:bodyPr spcFirstLastPara="1" wrap="square" lIns="68575" tIns="34275" rIns="68575" bIns="34275" anchor="t" anchorCtr="0">
            <a:normAutofit/>
          </a:bodyPr>
          <a:lstStyle>
            <a:lvl1pPr marL="457200" marR="0" lvl="0" indent="-228600" algn="l">
              <a:lnSpc>
                <a:spcPct val="135000"/>
              </a:lnSpc>
              <a:spcBef>
                <a:spcPts val="300"/>
              </a:spcBef>
              <a:spcAft>
                <a:spcPts val="0"/>
              </a:spcAft>
              <a:buClr>
                <a:schemeClr val="lt1"/>
              </a:buClr>
              <a:buSzPts val="1500"/>
              <a:buFont typeface="Arial"/>
              <a:buNone/>
              <a:defRPr sz="1500">
                <a:solidFill>
                  <a:schemeClr val="lt1"/>
                </a:solidFill>
                <a:latin typeface="Arial"/>
                <a:ea typeface="Arial"/>
                <a:cs typeface="Arial"/>
                <a:sym typeface="Arial"/>
              </a:defRPr>
            </a:lvl1pPr>
            <a:lvl2pPr marL="914400" lvl="1" indent="-323850" algn="l">
              <a:lnSpc>
                <a:spcPct val="100000"/>
              </a:lnSpc>
              <a:spcBef>
                <a:spcPts val="450"/>
              </a:spcBef>
              <a:spcAft>
                <a:spcPts val="0"/>
              </a:spcAft>
              <a:buSzPts val="1500"/>
              <a:buChar char="–"/>
              <a:defRPr sz="1500">
                <a:solidFill>
                  <a:schemeClr val="lt1"/>
                </a:solidFill>
                <a:latin typeface="Arial"/>
                <a:ea typeface="Arial"/>
                <a:cs typeface="Arial"/>
                <a:sym typeface="Arial"/>
              </a:defRPr>
            </a:lvl2pPr>
            <a:lvl3pPr marL="1371600" lvl="2" indent="-323850" algn="l">
              <a:lnSpc>
                <a:spcPct val="100000"/>
              </a:lnSpc>
              <a:spcBef>
                <a:spcPts val="450"/>
              </a:spcBef>
              <a:spcAft>
                <a:spcPts val="0"/>
              </a:spcAft>
              <a:buSzPts val="1500"/>
              <a:buChar char="•"/>
              <a:defRPr sz="1500">
                <a:solidFill>
                  <a:schemeClr val="lt1"/>
                </a:solidFill>
                <a:latin typeface="Arial"/>
                <a:ea typeface="Arial"/>
                <a:cs typeface="Arial"/>
                <a:sym typeface="Arial"/>
              </a:defRPr>
            </a:lvl3pPr>
            <a:lvl4pPr marL="1828800" lvl="3" indent="-323850" algn="l">
              <a:lnSpc>
                <a:spcPct val="100000"/>
              </a:lnSpc>
              <a:spcBef>
                <a:spcPts val="450"/>
              </a:spcBef>
              <a:spcAft>
                <a:spcPts val="0"/>
              </a:spcAft>
              <a:buSzPts val="1500"/>
              <a:buChar char="–"/>
              <a:defRPr sz="1500">
                <a:solidFill>
                  <a:schemeClr val="lt1"/>
                </a:solidFill>
                <a:latin typeface="Arial"/>
                <a:ea typeface="Arial"/>
                <a:cs typeface="Arial"/>
                <a:sym typeface="Arial"/>
              </a:defRPr>
            </a:lvl4pPr>
            <a:lvl5pPr marL="2286000" lvl="4" indent="-323850" algn="l">
              <a:lnSpc>
                <a:spcPct val="100000"/>
              </a:lnSpc>
              <a:spcBef>
                <a:spcPts val="450"/>
              </a:spcBef>
              <a:spcAft>
                <a:spcPts val="0"/>
              </a:spcAft>
              <a:buSzPts val="1500"/>
              <a:buChar char="»"/>
              <a:defRPr sz="1500">
                <a:solidFill>
                  <a:schemeClr val="lt1"/>
                </a:solidFill>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66"/>
        <p:cNvGrpSpPr/>
        <p:nvPr/>
      </p:nvGrpSpPr>
      <p:grpSpPr>
        <a:xfrm>
          <a:off x="0" y="0"/>
          <a:ext cx="0" cy="0"/>
          <a:chOff x="0" y="0"/>
          <a:chExt cx="0" cy="0"/>
        </a:xfrm>
      </p:grpSpPr>
      <p:pic>
        <p:nvPicPr>
          <p:cNvPr id="67" name="Google Shape;67;p19"/>
          <p:cNvPicPr preferRelativeResize="0"/>
          <p:nvPr/>
        </p:nvPicPr>
        <p:blipFill rotWithShape="1">
          <a:blip r:embed="rId2">
            <a:alphaModFix/>
          </a:blip>
          <a:srcRect/>
          <a:stretch/>
        </p:blipFill>
        <p:spPr>
          <a:xfrm>
            <a:off x="2" y="0"/>
            <a:ext cx="9143999" cy="5142160"/>
          </a:xfrm>
          <a:prstGeom prst="rect">
            <a:avLst/>
          </a:prstGeom>
          <a:noFill/>
          <a:ln>
            <a:noFill/>
          </a:ln>
        </p:spPr>
      </p:pic>
      <p:sp>
        <p:nvSpPr>
          <p:cNvPr id="68" name="Google Shape;68;p19"/>
          <p:cNvSpPr/>
          <p:nvPr/>
        </p:nvSpPr>
        <p:spPr>
          <a:xfrm>
            <a:off x="-26128" y="81772"/>
            <a:ext cx="8721396" cy="85207"/>
          </a:xfrm>
          <a:custGeom>
            <a:avLst/>
            <a:gdLst/>
            <a:ahLst/>
            <a:cxnLst/>
            <a:rect l="l" t="t" r="r" b="b"/>
            <a:pathLst>
              <a:path w="5822653" h="2786247" extrusionOk="0">
                <a:moveTo>
                  <a:pt x="8966" y="0"/>
                </a:moveTo>
                <a:lnTo>
                  <a:pt x="5802942" y="207628"/>
                </a:lnTo>
                <a:lnTo>
                  <a:pt x="5822653" y="2699355"/>
                </a:lnTo>
                <a:lnTo>
                  <a:pt x="364" y="2786247"/>
                </a:lnTo>
                <a:cubicBezTo>
                  <a:pt x="-2421" y="1788284"/>
                  <a:pt x="11751" y="997963"/>
                  <a:pt x="8966"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9" name="Google Shape;69;p19"/>
          <p:cNvSpPr txBox="1">
            <a:spLocks noGrp="1"/>
          </p:cNvSpPr>
          <p:nvPr>
            <p:ph type="body" idx="1"/>
          </p:nvPr>
        </p:nvSpPr>
        <p:spPr>
          <a:xfrm>
            <a:off x="457200" y="1200151"/>
            <a:ext cx="8229600" cy="3394472"/>
          </a:xfrm>
          <a:prstGeom prst="rect">
            <a:avLst/>
          </a:prstGeom>
          <a:noFill/>
          <a:ln>
            <a:noFill/>
          </a:ln>
        </p:spPr>
        <p:txBody>
          <a:bodyPr spcFirstLastPara="1" wrap="square" lIns="68575" tIns="34275" rIns="68575" bIns="34275" anchor="t" anchorCtr="0">
            <a:normAutofit/>
          </a:bodyPr>
          <a:lstStyle>
            <a:lvl1pPr marL="457200" lvl="0" indent="-342900" algn="l">
              <a:lnSpc>
                <a:spcPct val="100000"/>
              </a:lnSpc>
              <a:spcBef>
                <a:spcPts val="450"/>
              </a:spcBef>
              <a:spcAft>
                <a:spcPts val="0"/>
              </a:spcAft>
              <a:buSzPts val="1800"/>
              <a:buChar char="•"/>
              <a:defRPr/>
            </a:lvl1pPr>
            <a:lvl2pPr marL="914400" lvl="1" indent="-342900" algn="l">
              <a:lnSpc>
                <a:spcPct val="100000"/>
              </a:lnSpc>
              <a:spcBef>
                <a:spcPts val="450"/>
              </a:spcBef>
              <a:spcAft>
                <a:spcPts val="0"/>
              </a:spcAft>
              <a:buSzPts val="1800"/>
              <a:buChar char="–"/>
              <a:defRPr/>
            </a:lvl2pPr>
            <a:lvl3pPr marL="1371600" lvl="2" indent="-342900" algn="l">
              <a:lnSpc>
                <a:spcPct val="100000"/>
              </a:lnSpc>
              <a:spcBef>
                <a:spcPts val="450"/>
              </a:spcBef>
              <a:spcAft>
                <a:spcPts val="0"/>
              </a:spcAft>
              <a:buSzPts val="1800"/>
              <a:buChar char="•"/>
              <a:defRPr/>
            </a:lvl3pPr>
            <a:lvl4pPr marL="1828800" lvl="3" indent="-342900" algn="l">
              <a:lnSpc>
                <a:spcPct val="100000"/>
              </a:lnSpc>
              <a:spcBef>
                <a:spcPts val="450"/>
              </a:spcBef>
              <a:spcAft>
                <a:spcPts val="0"/>
              </a:spcAft>
              <a:buSzPts val="1800"/>
              <a:buChar char="–"/>
              <a:defRPr/>
            </a:lvl4pPr>
            <a:lvl5pPr marL="2286000" lvl="4" indent="-342900" algn="l">
              <a:lnSpc>
                <a:spcPct val="100000"/>
              </a:lnSpc>
              <a:spcBef>
                <a:spcPts val="45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0" name="Google Shape;70;p19"/>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normAutofit/>
          </a:bodyPr>
          <a:lstStyle>
            <a:lvl1pPr lvl="0" algn="l">
              <a:lnSpc>
                <a:spcPct val="100000"/>
              </a:lnSpc>
              <a:spcBef>
                <a:spcPts val="0"/>
              </a:spcBef>
              <a:spcAft>
                <a:spcPts val="0"/>
              </a:spcAft>
              <a:buClr>
                <a:srgbClr val="FFFFFF"/>
              </a:buClr>
              <a:buSzPts val="2300"/>
              <a:buFont typeface="Arial"/>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9"/>
          <p:cNvSpPr txBox="1">
            <a:spLocks noGrp="1"/>
          </p:cNvSpPr>
          <p:nvPr>
            <p:ph type="sldNum" idx="12"/>
          </p:nvPr>
        </p:nvSpPr>
        <p:spPr>
          <a:xfrm>
            <a:off x="145970" y="4767264"/>
            <a:ext cx="2133600" cy="273844"/>
          </a:xfrm>
          <a:prstGeom prst="rect">
            <a:avLst/>
          </a:prstGeom>
          <a:noFill/>
          <a:ln>
            <a:noFill/>
          </a:ln>
        </p:spPr>
        <p:txBody>
          <a:bodyPr spcFirstLastPara="1" wrap="square" lIns="68575" tIns="34275" rIns="68575" bIns="34275" anchor="b" anchorCtr="0">
            <a:noAutofit/>
          </a:bodyPr>
          <a:lstStyle>
            <a:lvl1pPr marL="0" marR="0" lvl="0"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72" name="Google Shape;72;p19" descr="PepsiCo_RnD_Logo.png"/>
          <p:cNvPicPr preferRelativeResize="0"/>
          <p:nvPr/>
        </p:nvPicPr>
        <p:blipFill rotWithShape="1">
          <a:blip r:embed="rId3">
            <a:alphaModFix/>
          </a:blip>
          <a:srcRect/>
          <a:stretch/>
        </p:blipFill>
        <p:spPr>
          <a:xfrm>
            <a:off x="7827175" y="255127"/>
            <a:ext cx="804672" cy="8081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3"/>
        <p:cNvGrpSpPr/>
        <p:nvPr/>
      </p:nvGrpSpPr>
      <p:grpSpPr>
        <a:xfrm>
          <a:off x="0" y="0"/>
          <a:ext cx="0" cy="0"/>
          <a:chOff x="0" y="0"/>
          <a:chExt cx="0" cy="0"/>
        </a:xfrm>
      </p:grpSpPr>
      <p:cxnSp>
        <p:nvCxnSpPr>
          <p:cNvPr id="74" name="Google Shape;74;g8eb9d26eb8_0_203"/>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75" name="Google Shape;75;g8eb9d26eb8_0_203"/>
          <p:cNvSpPr txBox="1">
            <a:spLocks noGrp="1"/>
          </p:cNvSpPr>
          <p:nvPr>
            <p:ph type="title"/>
          </p:nvPr>
        </p:nvSpPr>
        <p:spPr>
          <a:xfrm>
            <a:off x="387900" y="458025"/>
            <a:ext cx="8368200" cy="6861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23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g8eb9d26eb8_0_203"/>
          <p:cNvSpPr txBox="1">
            <a:spLocks noGrp="1"/>
          </p:cNvSpPr>
          <p:nvPr>
            <p:ph type="body" idx="1"/>
          </p:nvPr>
        </p:nvSpPr>
        <p:spPr>
          <a:xfrm>
            <a:off x="387900" y="1489824"/>
            <a:ext cx="8368200" cy="3078900"/>
          </a:xfrm>
          <a:prstGeom prst="rect">
            <a:avLst/>
          </a:prstGeom>
          <a:noFill/>
          <a:ln>
            <a:noFill/>
          </a:ln>
        </p:spPr>
        <p:txBody>
          <a:bodyPr spcFirstLastPara="1" wrap="square" lIns="68575" tIns="34275" rIns="68575" bIns="34275" anchor="t" anchorCtr="0">
            <a:noAutofit/>
          </a:bodyPr>
          <a:lstStyle>
            <a:lvl1pPr marL="457200" lvl="0" indent="-323850" algn="l">
              <a:lnSpc>
                <a:spcPct val="100000"/>
              </a:lnSpc>
              <a:spcBef>
                <a:spcPts val="450"/>
              </a:spcBef>
              <a:spcAft>
                <a:spcPts val="0"/>
              </a:spcAft>
              <a:buSzPts val="1500"/>
              <a:buChar char="•"/>
              <a:defRPr/>
            </a:lvl1pPr>
            <a:lvl2pPr marL="914400" lvl="1" indent="-323850" algn="l">
              <a:lnSpc>
                <a:spcPct val="100000"/>
              </a:lnSpc>
              <a:spcBef>
                <a:spcPts val="450"/>
              </a:spcBef>
              <a:spcAft>
                <a:spcPts val="0"/>
              </a:spcAft>
              <a:buSzPts val="1500"/>
              <a:buChar char="–"/>
              <a:defRPr/>
            </a:lvl2pPr>
            <a:lvl3pPr marL="1371600" lvl="2" indent="-317500" algn="l">
              <a:lnSpc>
                <a:spcPct val="100000"/>
              </a:lnSpc>
              <a:spcBef>
                <a:spcPts val="450"/>
              </a:spcBef>
              <a:spcAft>
                <a:spcPts val="0"/>
              </a:spcAft>
              <a:buSzPts val="1400"/>
              <a:buChar char="•"/>
              <a:defRPr/>
            </a:lvl3pPr>
            <a:lvl4pPr marL="1828800" lvl="3" indent="-317500" algn="l">
              <a:lnSpc>
                <a:spcPct val="100000"/>
              </a:lnSpc>
              <a:spcBef>
                <a:spcPts val="450"/>
              </a:spcBef>
              <a:spcAft>
                <a:spcPts val="0"/>
              </a:spcAft>
              <a:buSzPts val="1400"/>
              <a:buChar char="–"/>
              <a:defRPr/>
            </a:lvl4pPr>
            <a:lvl5pPr marL="2286000" lvl="4" indent="-304800" algn="l">
              <a:lnSpc>
                <a:spcPct val="100000"/>
              </a:lnSpc>
              <a:spcBef>
                <a:spcPts val="450"/>
              </a:spcBef>
              <a:spcAft>
                <a:spcPts val="0"/>
              </a:spcAft>
              <a:buSzPts val="1200"/>
              <a:buChar char="»"/>
              <a:defRPr/>
            </a:lvl5pPr>
            <a:lvl6pPr marL="2743200" lvl="5" indent="-323850" algn="l">
              <a:lnSpc>
                <a:spcPct val="100000"/>
              </a:lnSpc>
              <a:spcBef>
                <a:spcPts val="300"/>
              </a:spcBef>
              <a:spcAft>
                <a:spcPts val="0"/>
              </a:spcAft>
              <a:buSzPts val="1500"/>
              <a:buChar char="•"/>
              <a:defRPr/>
            </a:lvl6pPr>
            <a:lvl7pPr marL="3200400" lvl="6" indent="-323850" algn="l">
              <a:lnSpc>
                <a:spcPct val="100000"/>
              </a:lnSpc>
              <a:spcBef>
                <a:spcPts val="300"/>
              </a:spcBef>
              <a:spcAft>
                <a:spcPts val="0"/>
              </a:spcAft>
              <a:buSzPts val="1500"/>
              <a:buChar char="•"/>
              <a:defRPr/>
            </a:lvl7pPr>
            <a:lvl8pPr marL="3657600" lvl="7" indent="-323850" algn="l">
              <a:lnSpc>
                <a:spcPct val="100000"/>
              </a:lnSpc>
              <a:spcBef>
                <a:spcPts val="300"/>
              </a:spcBef>
              <a:spcAft>
                <a:spcPts val="0"/>
              </a:spcAft>
              <a:buSzPts val="1500"/>
              <a:buChar char="•"/>
              <a:defRPr/>
            </a:lvl8pPr>
            <a:lvl9pPr marL="4114800" lvl="8" indent="-323850" algn="l">
              <a:lnSpc>
                <a:spcPct val="100000"/>
              </a:lnSpc>
              <a:spcBef>
                <a:spcPts val="300"/>
              </a:spcBef>
              <a:spcAft>
                <a:spcPts val="0"/>
              </a:spcAft>
              <a:buSzPts val="1500"/>
              <a:buChar char="•"/>
              <a:defRPr/>
            </a:lvl9pPr>
          </a:lstStyle>
          <a:p>
            <a:endParaRPr/>
          </a:p>
        </p:txBody>
      </p:sp>
      <p:sp>
        <p:nvSpPr>
          <p:cNvPr id="77" name="Google Shape;77;g8eb9d26eb8_0_20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22"/>
        <p:cNvGrpSpPr/>
        <p:nvPr/>
      </p:nvGrpSpPr>
      <p:grpSpPr>
        <a:xfrm>
          <a:off x="0" y="0"/>
          <a:ext cx="0" cy="0"/>
          <a:chOff x="0" y="0"/>
          <a:chExt cx="0" cy="0"/>
        </a:xfrm>
      </p:grpSpPr>
      <p:pic>
        <p:nvPicPr>
          <p:cNvPr id="23" name="Google Shape;23;p11"/>
          <p:cNvPicPr preferRelativeResize="0"/>
          <p:nvPr/>
        </p:nvPicPr>
        <p:blipFill rotWithShape="1">
          <a:blip r:embed="rId2">
            <a:alphaModFix/>
          </a:blip>
          <a:srcRect/>
          <a:stretch/>
        </p:blipFill>
        <p:spPr>
          <a:xfrm>
            <a:off x="2" y="0"/>
            <a:ext cx="9143999" cy="5142160"/>
          </a:xfrm>
          <a:prstGeom prst="rect">
            <a:avLst/>
          </a:prstGeom>
          <a:noFill/>
          <a:ln>
            <a:noFill/>
          </a:ln>
        </p:spPr>
      </p:pic>
      <p:sp>
        <p:nvSpPr>
          <p:cNvPr id="24" name="Google Shape;24;p11"/>
          <p:cNvSpPr/>
          <p:nvPr/>
        </p:nvSpPr>
        <p:spPr>
          <a:xfrm>
            <a:off x="-26128" y="81772"/>
            <a:ext cx="8721396" cy="85207"/>
          </a:xfrm>
          <a:custGeom>
            <a:avLst/>
            <a:gdLst/>
            <a:ahLst/>
            <a:cxnLst/>
            <a:rect l="l" t="t" r="r" b="b"/>
            <a:pathLst>
              <a:path w="5822653" h="2786247" extrusionOk="0">
                <a:moveTo>
                  <a:pt x="8966" y="0"/>
                </a:moveTo>
                <a:lnTo>
                  <a:pt x="5802942" y="207628"/>
                </a:lnTo>
                <a:lnTo>
                  <a:pt x="5822653" y="2699355"/>
                </a:lnTo>
                <a:lnTo>
                  <a:pt x="364" y="2786247"/>
                </a:lnTo>
                <a:cubicBezTo>
                  <a:pt x="-2421" y="1788284"/>
                  <a:pt x="11751" y="997963"/>
                  <a:pt x="8966"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25" name="Google Shape;25;p11"/>
          <p:cNvSpPr txBox="1">
            <a:spLocks noGrp="1"/>
          </p:cNvSpPr>
          <p:nvPr>
            <p:ph type="body" idx="1"/>
          </p:nvPr>
        </p:nvSpPr>
        <p:spPr>
          <a:xfrm>
            <a:off x="457200" y="1200151"/>
            <a:ext cx="8229600" cy="3394472"/>
          </a:xfrm>
          <a:prstGeom prst="rect">
            <a:avLst/>
          </a:prstGeom>
          <a:noFill/>
          <a:ln>
            <a:noFill/>
          </a:ln>
        </p:spPr>
        <p:txBody>
          <a:bodyPr spcFirstLastPara="1" wrap="square" lIns="68575" tIns="34275" rIns="68575" bIns="34275" anchor="t" anchorCtr="0">
            <a:normAutofit/>
          </a:bodyPr>
          <a:lstStyle>
            <a:lvl1pPr marL="457200" lvl="0" indent="-342900" algn="l">
              <a:lnSpc>
                <a:spcPct val="100000"/>
              </a:lnSpc>
              <a:spcBef>
                <a:spcPts val="450"/>
              </a:spcBef>
              <a:spcAft>
                <a:spcPts val="0"/>
              </a:spcAft>
              <a:buSzPts val="1800"/>
              <a:buChar char="•"/>
              <a:defRPr/>
            </a:lvl1pPr>
            <a:lvl2pPr marL="914400" lvl="1" indent="-342900" algn="l">
              <a:lnSpc>
                <a:spcPct val="100000"/>
              </a:lnSpc>
              <a:spcBef>
                <a:spcPts val="450"/>
              </a:spcBef>
              <a:spcAft>
                <a:spcPts val="0"/>
              </a:spcAft>
              <a:buSzPts val="1800"/>
              <a:buChar char="–"/>
              <a:defRPr/>
            </a:lvl2pPr>
            <a:lvl3pPr marL="1371600" lvl="2" indent="-342900" algn="l">
              <a:lnSpc>
                <a:spcPct val="100000"/>
              </a:lnSpc>
              <a:spcBef>
                <a:spcPts val="450"/>
              </a:spcBef>
              <a:spcAft>
                <a:spcPts val="0"/>
              </a:spcAft>
              <a:buSzPts val="1800"/>
              <a:buChar char="•"/>
              <a:defRPr/>
            </a:lvl3pPr>
            <a:lvl4pPr marL="1828800" lvl="3" indent="-342900" algn="l">
              <a:lnSpc>
                <a:spcPct val="100000"/>
              </a:lnSpc>
              <a:spcBef>
                <a:spcPts val="450"/>
              </a:spcBef>
              <a:spcAft>
                <a:spcPts val="0"/>
              </a:spcAft>
              <a:buSzPts val="1800"/>
              <a:buChar char="–"/>
              <a:defRPr/>
            </a:lvl4pPr>
            <a:lvl5pPr marL="2286000" lvl="4" indent="-342900" algn="l">
              <a:lnSpc>
                <a:spcPct val="100000"/>
              </a:lnSpc>
              <a:spcBef>
                <a:spcPts val="45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 name="Google Shape;26;p11"/>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normAutofit/>
          </a:bodyPr>
          <a:lstStyle>
            <a:lvl1pPr lvl="0" algn="l">
              <a:lnSpc>
                <a:spcPct val="100000"/>
              </a:lnSpc>
              <a:spcBef>
                <a:spcPts val="0"/>
              </a:spcBef>
              <a:spcAft>
                <a:spcPts val="0"/>
              </a:spcAft>
              <a:buClr>
                <a:srgbClr val="FFFFFF"/>
              </a:buClr>
              <a:buSzPts val="2300"/>
              <a:buFont typeface="Arial"/>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1"/>
          <p:cNvSpPr txBox="1">
            <a:spLocks noGrp="1"/>
          </p:cNvSpPr>
          <p:nvPr>
            <p:ph type="sldNum" idx="12"/>
          </p:nvPr>
        </p:nvSpPr>
        <p:spPr>
          <a:xfrm>
            <a:off x="145970" y="4767264"/>
            <a:ext cx="2133600" cy="273844"/>
          </a:xfrm>
          <a:prstGeom prst="rect">
            <a:avLst/>
          </a:prstGeom>
          <a:noFill/>
          <a:ln>
            <a:noFill/>
          </a:ln>
        </p:spPr>
        <p:txBody>
          <a:bodyPr spcFirstLastPara="1" wrap="square" lIns="68575" tIns="34275" rIns="68575" bIns="34275" anchor="b" anchorCtr="0">
            <a:noAutofit/>
          </a:bodyPr>
          <a:lstStyle>
            <a:lvl1pPr marL="0" marR="0" lvl="0"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28" name="Google Shape;28;p11" descr="PepsiCo_RnD_Logo.png"/>
          <p:cNvPicPr preferRelativeResize="0"/>
          <p:nvPr/>
        </p:nvPicPr>
        <p:blipFill rotWithShape="1">
          <a:blip r:embed="rId3">
            <a:alphaModFix/>
          </a:blip>
          <a:srcRect/>
          <a:stretch/>
        </p:blipFill>
        <p:spPr>
          <a:xfrm>
            <a:off x="7827175" y="255127"/>
            <a:ext cx="804672" cy="8081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29"/>
        <p:cNvGrpSpPr/>
        <p:nvPr/>
      </p:nvGrpSpPr>
      <p:grpSpPr>
        <a:xfrm>
          <a:off x="0" y="0"/>
          <a:ext cx="0" cy="0"/>
          <a:chOff x="0" y="0"/>
          <a:chExt cx="0" cy="0"/>
        </a:xfrm>
      </p:grpSpPr>
      <p:pic>
        <p:nvPicPr>
          <p:cNvPr id="30" name="Google Shape;30;p12"/>
          <p:cNvPicPr preferRelativeResize="0"/>
          <p:nvPr/>
        </p:nvPicPr>
        <p:blipFill rotWithShape="1">
          <a:blip r:embed="rId2">
            <a:alphaModFix/>
          </a:blip>
          <a:srcRect/>
          <a:stretch/>
        </p:blipFill>
        <p:spPr>
          <a:xfrm>
            <a:off x="2" y="5"/>
            <a:ext cx="9143999" cy="5142161"/>
          </a:xfrm>
          <a:prstGeom prst="rect">
            <a:avLst/>
          </a:prstGeom>
          <a:noFill/>
          <a:ln>
            <a:noFill/>
          </a:ln>
        </p:spPr>
      </p:pic>
      <p:sp>
        <p:nvSpPr>
          <p:cNvPr id="31" name="Google Shape;31;p12"/>
          <p:cNvSpPr txBox="1">
            <a:spLocks noGrp="1"/>
          </p:cNvSpPr>
          <p:nvPr>
            <p:ph type="title"/>
          </p:nvPr>
        </p:nvSpPr>
        <p:spPr>
          <a:xfrm>
            <a:off x="457201" y="1949450"/>
            <a:ext cx="4954409" cy="13843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FFFFFF"/>
              </a:buClr>
              <a:buSzPts val="2300"/>
              <a:buFont typeface="Arial"/>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2"/>
          <p:cNvSpPr txBox="1">
            <a:spLocks noGrp="1"/>
          </p:cNvSpPr>
          <p:nvPr>
            <p:ph type="sldNum" idx="12"/>
          </p:nvPr>
        </p:nvSpPr>
        <p:spPr>
          <a:xfrm>
            <a:off x="145970" y="4767264"/>
            <a:ext cx="2133600" cy="273844"/>
          </a:xfrm>
          <a:prstGeom prst="rect">
            <a:avLst/>
          </a:prstGeom>
          <a:noFill/>
          <a:ln>
            <a:noFill/>
          </a:ln>
        </p:spPr>
        <p:txBody>
          <a:bodyPr spcFirstLastPara="1" wrap="square" lIns="68575" tIns="34275" rIns="68575" bIns="34275" anchor="b" anchorCtr="0">
            <a:noAutofit/>
          </a:bodyPr>
          <a:lstStyle>
            <a:lvl1pPr marL="0" marR="0" lvl="0"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33"/>
        <p:cNvGrpSpPr/>
        <p:nvPr/>
      </p:nvGrpSpPr>
      <p:grpSpPr>
        <a:xfrm>
          <a:off x="0" y="0"/>
          <a:ext cx="0" cy="0"/>
          <a:chOff x="0" y="0"/>
          <a:chExt cx="0" cy="0"/>
        </a:xfrm>
      </p:grpSpPr>
      <p:pic>
        <p:nvPicPr>
          <p:cNvPr id="34" name="Google Shape;34;p13" descr="GradientTitleSlide-Full.jpg"/>
          <p:cNvPicPr preferRelativeResize="0"/>
          <p:nvPr/>
        </p:nvPicPr>
        <p:blipFill rotWithShape="1">
          <a:blip r:embed="rId2">
            <a:alphaModFix/>
          </a:blip>
          <a:srcRect/>
          <a:stretch/>
        </p:blipFill>
        <p:spPr>
          <a:xfrm>
            <a:off x="0" y="6"/>
            <a:ext cx="9144000" cy="5142161"/>
          </a:xfrm>
          <a:prstGeom prst="rect">
            <a:avLst/>
          </a:prstGeom>
          <a:noFill/>
          <a:ln>
            <a:noFill/>
          </a:ln>
        </p:spPr>
      </p:pic>
      <p:sp>
        <p:nvSpPr>
          <p:cNvPr id="35" name="Google Shape;35;p13"/>
          <p:cNvSpPr txBox="1">
            <a:spLocks noGrp="1"/>
          </p:cNvSpPr>
          <p:nvPr>
            <p:ph type="title"/>
          </p:nvPr>
        </p:nvSpPr>
        <p:spPr>
          <a:xfrm>
            <a:off x="457202" y="1949450"/>
            <a:ext cx="4954409" cy="13843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FFFFFF"/>
              </a:buClr>
              <a:buSzPts val="2300"/>
              <a:buFont typeface="Arial"/>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3"/>
          <p:cNvSpPr txBox="1">
            <a:spLocks noGrp="1"/>
          </p:cNvSpPr>
          <p:nvPr>
            <p:ph type="sldNum" idx="12"/>
          </p:nvPr>
        </p:nvSpPr>
        <p:spPr>
          <a:xfrm>
            <a:off x="145970" y="4767264"/>
            <a:ext cx="2133600" cy="273844"/>
          </a:xfrm>
          <a:prstGeom prst="rect">
            <a:avLst/>
          </a:prstGeom>
          <a:noFill/>
          <a:ln>
            <a:noFill/>
          </a:ln>
        </p:spPr>
        <p:txBody>
          <a:bodyPr spcFirstLastPara="1" wrap="square" lIns="68575" tIns="34275" rIns="68575" bIns="34275" anchor="b" anchorCtr="0">
            <a:noAutofit/>
          </a:bodyPr>
          <a:lstStyle>
            <a:lvl1pPr marL="0" marR="0" lvl="0" indent="0" algn="l" rtl="0">
              <a:lnSpc>
                <a:spcPct val="100000"/>
              </a:lnSpc>
              <a:spcBef>
                <a:spcPts val="0"/>
              </a:spcBef>
              <a:spcAft>
                <a:spcPts val="0"/>
              </a:spcAft>
              <a:buClr>
                <a:srgbClr val="000000"/>
              </a:buClr>
              <a:buSzPts val="700"/>
              <a:buFont typeface="Arial"/>
              <a:buNone/>
              <a:defRPr sz="7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700"/>
              <a:buFont typeface="Arial"/>
              <a:buNone/>
              <a:defRPr sz="700" b="0" i="0" u="none" strike="noStrike" cap="none">
                <a:solidFill>
                  <a:srgbClr val="FFFFFF"/>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700"/>
              <a:buFont typeface="Arial"/>
              <a:buNone/>
              <a:defRPr sz="700" b="0" i="0" u="none" strike="noStrike" cap="none">
                <a:solidFill>
                  <a:srgbClr val="FFFFFF"/>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700"/>
              <a:buFont typeface="Arial"/>
              <a:buNone/>
              <a:defRPr sz="700" b="0" i="0" u="none" strike="noStrike" cap="none">
                <a:solidFill>
                  <a:srgbClr val="FFFFFF"/>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700"/>
              <a:buFont typeface="Arial"/>
              <a:buNone/>
              <a:defRPr sz="700" b="0" i="0" u="none" strike="noStrike" cap="none">
                <a:solidFill>
                  <a:srgbClr val="FFFFFF"/>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700"/>
              <a:buFont typeface="Arial"/>
              <a:buNone/>
              <a:defRPr sz="700" b="0" i="0" u="none" strike="noStrike" cap="none">
                <a:solidFill>
                  <a:srgbClr val="FFFFFF"/>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700"/>
              <a:buFont typeface="Arial"/>
              <a:buNone/>
              <a:defRPr sz="700" b="0" i="0" u="none" strike="noStrike" cap="none">
                <a:solidFill>
                  <a:srgbClr val="FFFFFF"/>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700"/>
              <a:buFont typeface="Arial"/>
              <a:buNone/>
              <a:defRPr sz="700" b="0" i="0" u="none" strike="noStrike" cap="none">
                <a:solidFill>
                  <a:srgbClr val="FFFFFF"/>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700"/>
              <a:buFont typeface="Arial"/>
              <a:buNone/>
              <a:defRPr sz="7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37"/>
        <p:cNvGrpSpPr/>
        <p:nvPr/>
      </p:nvGrpSpPr>
      <p:grpSpPr>
        <a:xfrm>
          <a:off x="0" y="0"/>
          <a:ext cx="0" cy="0"/>
          <a:chOff x="0" y="0"/>
          <a:chExt cx="0" cy="0"/>
        </a:xfrm>
      </p:grpSpPr>
      <p:pic>
        <p:nvPicPr>
          <p:cNvPr id="38" name="Google Shape;38;p14"/>
          <p:cNvPicPr preferRelativeResize="0"/>
          <p:nvPr/>
        </p:nvPicPr>
        <p:blipFill rotWithShape="1">
          <a:blip r:embed="rId2">
            <a:alphaModFix/>
          </a:blip>
          <a:srcRect/>
          <a:stretch/>
        </p:blipFill>
        <p:spPr>
          <a:xfrm>
            <a:off x="2" y="6"/>
            <a:ext cx="9143999" cy="5142161"/>
          </a:xfrm>
          <a:prstGeom prst="rect">
            <a:avLst/>
          </a:prstGeom>
          <a:noFill/>
          <a:ln>
            <a:noFill/>
          </a:ln>
        </p:spPr>
      </p:pic>
      <p:sp>
        <p:nvSpPr>
          <p:cNvPr id="39" name="Google Shape;39;p14"/>
          <p:cNvSpPr/>
          <p:nvPr/>
        </p:nvSpPr>
        <p:spPr>
          <a:xfrm>
            <a:off x="-32370" y="1592263"/>
            <a:ext cx="4542040" cy="85724"/>
          </a:xfrm>
          <a:custGeom>
            <a:avLst/>
            <a:gdLst/>
            <a:ahLst/>
            <a:cxnLst/>
            <a:rect l="l" t="t" r="r" b="b"/>
            <a:pathLst>
              <a:path w="5975850" h="2803169" extrusionOk="0">
                <a:moveTo>
                  <a:pt x="803" y="0"/>
                </a:moveTo>
                <a:lnTo>
                  <a:pt x="5925050" y="207628"/>
                </a:lnTo>
                <a:lnTo>
                  <a:pt x="5975850" y="2803169"/>
                </a:lnTo>
                <a:lnTo>
                  <a:pt x="803" y="2786247"/>
                </a:lnTo>
                <a:cubicBezTo>
                  <a:pt x="-1982" y="1788284"/>
                  <a:pt x="3588" y="997963"/>
                  <a:pt x="803"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0" name="Google Shape;40;p14"/>
          <p:cNvSpPr/>
          <p:nvPr/>
        </p:nvSpPr>
        <p:spPr>
          <a:xfrm flipH="1">
            <a:off x="4946595" y="4360550"/>
            <a:ext cx="4210108" cy="124461"/>
          </a:xfrm>
          <a:custGeom>
            <a:avLst/>
            <a:gdLst/>
            <a:ahLst/>
            <a:cxnLst/>
            <a:rect l="l" t="t" r="r" b="b"/>
            <a:pathLst>
              <a:path w="6075336" h="2355219" extrusionOk="0">
                <a:moveTo>
                  <a:pt x="0" y="0"/>
                </a:moveTo>
                <a:lnTo>
                  <a:pt x="5979354" y="60091"/>
                </a:lnTo>
                <a:lnTo>
                  <a:pt x="6075336" y="2355219"/>
                </a:lnTo>
                <a:lnTo>
                  <a:pt x="9166" y="2338287"/>
                </a:lnTo>
                <a:cubicBezTo>
                  <a:pt x="6111" y="1558858"/>
                  <a:pt x="3055" y="779429"/>
                  <a:pt x="0" y="0"/>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41" name="Google Shape;41;p14" descr="PepsiCo_RnD_Logo.png"/>
          <p:cNvPicPr preferRelativeResize="0"/>
          <p:nvPr/>
        </p:nvPicPr>
        <p:blipFill rotWithShape="1">
          <a:blip r:embed="rId3">
            <a:alphaModFix/>
          </a:blip>
          <a:srcRect/>
          <a:stretch/>
        </p:blipFill>
        <p:spPr>
          <a:xfrm>
            <a:off x="241811" y="222251"/>
            <a:ext cx="800308" cy="808101"/>
          </a:xfrm>
          <a:prstGeom prst="rect">
            <a:avLst/>
          </a:prstGeom>
          <a:noFill/>
          <a:ln>
            <a:noFill/>
          </a:ln>
        </p:spPr>
      </p:pic>
      <p:sp>
        <p:nvSpPr>
          <p:cNvPr id="42" name="Google Shape;42;p14"/>
          <p:cNvSpPr/>
          <p:nvPr/>
        </p:nvSpPr>
        <p:spPr>
          <a:xfrm>
            <a:off x="4846311" y="2397922"/>
            <a:ext cx="1321144" cy="1507328"/>
          </a:xfrm>
          <a:custGeom>
            <a:avLst/>
            <a:gdLst/>
            <a:ahLst/>
            <a:cxnLst/>
            <a:rect l="l" t="t" r="r" b="b"/>
            <a:pathLst>
              <a:path w="1761066" h="2009771" extrusionOk="0">
                <a:moveTo>
                  <a:pt x="0" y="0"/>
                </a:moveTo>
                <a:lnTo>
                  <a:pt x="1761066" y="575734"/>
                </a:lnTo>
                <a:lnTo>
                  <a:pt x="1761066" y="1891238"/>
                </a:lnTo>
                <a:lnTo>
                  <a:pt x="922866" y="2009771"/>
                </a:lnTo>
                <a:lnTo>
                  <a:pt x="0" y="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3" name="Google Shape;43;p14"/>
          <p:cNvSpPr>
            <a:spLocks noGrp="1"/>
          </p:cNvSpPr>
          <p:nvPr>
            <p:ph type="pic" idx="2"/>
          </p:nvPr>
        </p:nvSpPr>
        <p:spPr>
          <a:xfrm>
            <a:off x="4598988" y="1589087"/>
            <a:ext cx="4562077" cy="2249488"/>
          </a:xfrm>
          <a:prstGeom prst="rect">
            <a:avLst/>
          </a:prstGeom>
          <a:noFill/>
          <a:ln>
            <a:noFill/>
          </a:ln>
        </p:spPr>
        <p:txBody>
          <a:bodyPr spcFirstLastPara="1" wrap="square" lIns="68575" tIns="34275" rIns="68575" bIns="34275" anchor="ctr" anchorCtr="0">
            <a:normAutofit/>
          </a:bodyPr>
          <a:lstStyle>
            <a:lvl1pPr marR="0" lvl="0" algn="ctr" rtl="0">
              <a:lnSpc>
                <a:spcPct val="100000"/>
              </a:lnSpc>
              <a:spcBef>
                <a:spcPts val="450"/>
              </a:spcBef>
              <a:spcAft>
                <a:spcPts val="0"/>
              </a:spcAft>
              <a:buClr>
                <a:schemeClr val="accent6"/>
              </a:buClr>
              <a:buSzPts val="900"/>
              <a:buFont typeface="Arial"/>
              <a:buNone/>
              <a:defRPr sz="900" b="0" i="0" u="none" strike="noStrike" cap="none">
                <a:solidFill>
                  <a:schemeClr val="dk2"/>
                </a:solidFill>
                <a:latin typeface="Arial"/>
                <a:ea typeface="Arial"/>
                <a:cs typeface="Arial"/>
                <a:sym typeface="Arial"/>
              </a:defRPr>
            </a:lvl1pPr>
            <a:lvl2pPr marR="0" lvl="1" algn="l" rtl="0">
              <a:lnSpc>
                <a:spcPct val="100000"/>
              </a:lnSpc>
              <a:spcBef>
                <a:spcPts val="450"/>
              </a:spcBef>
              <a:spcAft>
                <a:spcPts val="0"/>
              </a:spcAft>
              <a:buClr>
                <a:schemeClr val="accent6"/>
              </a:buClr>
              <a:buSzPts val="1500"/>
              <a:buFont typeface="Arial"/>
              <a:buChar char="–"/>
              <a:defRPr sz="1500" b="0" i="0" u="none" strike="noStrike" cap="none">
                <a:solidFill>
                  <a:schemeClr val="dk2"/>
                </a:solidFill>
                <a:latin typeface="Arial"/>
                <a:ea typeface="Arial"/>
                <a:cs typeface="Arial"/>
                <a:sym typeface="Arial"/>
              </a:defRPr>
            </a:lvl2pPr>
            <a:lvl3pPr marR="0" lvl="2" algn="l" rtl="0">
              <a:lnSpc>
                <a:spcPct val="100000"/>
              </a:lnSpc>
              <a:spcBef>
                <a:spcPts val="450"/>
              </a:spcBef>
              <a:spcAft>
                <a:spcPts val="0"/>
              </a:spcAft>
              <a:buClr>
                <a:schemeClr val="accent6"/>
              </a:buClr>
              <a:buSzPts val="1400"/>
              <a:buFont typeface="Arial"/>
              <a:buChar char="•"/>
              <a:defRPr sz="1400" b="0" i="0" u="none" strike="noStrike" cap="none">
                <a:solidFill>
                  <a:schemeClr val="dk2"/>
                </a:solidFill>
                <a:latin typeface="Arial"/>
                <a:ea typeface="Arial"/>
                <a:cs typeface="Arial"/>
                <a:sym typeface="Arial"/>
              </a:defRPr>
            </a:lvl3pPr>
            <a:lvl4pPr marR="0" lvl="3" algn="l" rtl="0">
              <a:lnSpc>
                <a:spcPct val="100000"/>
              </a:lnSpc>
              <a:spcBef>
                <a:spcPts val="450"/>
              </a:spcBef>
              <a:spcAft>
                <a:spcPts val="0"/>
              </a:spcAft>
              <a:buClr>
                <a:schemeClr val="accent6"/>
              </a:buClr>
              <a:buSzPts val="1400"/>
              <a:buFont typeface="Arial"/>
              <a:buChar char="–"/>
              <a:defRPr sz="1400" b="0" i="0" u="none" strike="noStrike" cap="none">
                <a:solidFill>
                  <a:schemeClr val="dk2"/>
                </a:solidFill>
                <a:latin typeface="Arial"/>
                <a:ea typeface="Arial"/>
                <a:cs typeface="Arial"/>
                <a:sym typeface="Arial"/>
              </a:defRPr>
            </a:lvl4pPr>
            <a:lvl5pPr marR="0" lvl="4" algn="l" rtl="0">
              <a:lnSpc>
                <a:spcPct val="100000"/>
              </a:lnSpc>
              <a:spcBef>
                <a:spcPts val="450"/>
              </a:spcBef>
              <a:spcAft>
                <a:spcPts val="0"/>
              </a:spcAft>
              <a:buClr>
                <a:schemeClr val="accent6"/>
              </a:buClr>
              <a:buSzPts val="1200"/>
              <a:buFont typeface="Arial"/>
              <a:buChar char="»"/>
              <a:defRPr sz="1200" b="0" i="0" u="none" strike="noStrike" cap="none">
                <a:solidFill>
                  <a:schemeClr val="dk2"/>
                </a:solidFill>
                <a:latin typeface="Arial"/>
                <a:ea typeface="Arial"/>
                <a:cs typeface="Arial"/>
                <a:sym typeface="Arial"/>
              </a:defRPr>
            </a:lvl5pPr>
            <a:lvl6pPr marR="0" lvl="5"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R="0" lvl="6"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R="0" lvl="7"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R="0" lvl="8"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4" name="Google Shape;44;p14"/>
          <p:cNvSpPr txBox="1">
            <a:spLocks noGrp="1"/>
          </p:cNvSpPr>
          <p:nvPr>
            <p:ph type="body" idx="1"/>
          </p:nvPr>
        </p:nvSpPr>
        <p:spPr>
          <a:xfrm>
            <a:off x="465656" y="1937551"/>
            <a:ext cx="3331049" cy="745337"/>
          </a:xfrm>
          <a:prstGeom prst="rect">
            <a:avLst/>
          </a:prstGeom>
          <a:noFill/>
          <a:ln>
            <a:noFill/>
          </a:ln>
        </p:spPr>
        <p:txBody>
          <a:bodyPr spcFirstLastPara="1" wrap="square" lIns="68575" tIns="34275" rIns="68575" bIns="34275" anchor="t" anchorCtr="0">
            <a:normAutofit/>
          </a:bodyPr>
          <a:lstStyle>
            <a:lvl1pPr marL="457200" marR="0" lvl="0" indent="-228600" algn="l">
              <a:lnSpc>
                <a:spcPct val="100000"/>
              </a:lnSpc>
              <a:spcBef>
                <a:spcPts val="450"/>
              </a:spcBef>
              <a:spcAft>
                <a:spcPts val="0"/>
              </a:spcAft>
              <a:buClr>
                <a:schemeClr val="lt1"/>
              </a:buClr>
              <a:buSzPts val="2100"/>
              <a:buFont typeface="Arial"/>
              <a:buNone/>
              <a:defRPr sz="2100">
                <a:solidFill>
                  <a:schemeClr val="lt1"/>
                </a:solidFill>
                <a:latin typeface="Arial"/>
                <a:ea typeface="Arial"/>
                <a:cs typeface="Arial"/>
                <a:sym typeface="Arial"/>
              </a:defRPr>
            </a:lvl1pPr>
            <a:lvl2pPr marL="914400" lvl="1" indent="-323850" algn="l">
              <a:lnSpc>
                <a:spcPct val="100000"/>
              </a:lnSpc>
              <a:spcBef>
                <a:spcPts val="450"/>
              </a:spcBef>
              <a:spcAft>
                <a:spcPts val="0"/>
              </a:spcAft>
              <a:buSzPts val="1500"/>
              <a:buChar char="–"/>
              <a:defRPr sz="1500">
                <a:solidFill>
                  <a:schemeClr val="lt1"/>
                </a:solidFill>
                <a:latin typeface="Arial"/>
                <a:ea typeface="Arial"/>
                <a:cs typeface="Arial"/>
                <a:sym typeface="Arial"/>
              </a:defRPr>
            </a:lvl2pPr>
            <a:lvl3pPr marL="1371600" lvl="2" indent="-323850" algn="l">
              <a:lnSpc>
                <a:spcPct val="100000"/>
              </a:lnSpc>
              <a:spcBef>
                <a:spcPts val="450"/>
              </a:spcBef>
              <a:spcAft>
                <a:spcPts val="0"/>
              </a:spcAft>
              <a:buSzPts val="1500"/>
              <a:buChar char="•"/>
              <a:defRPr sz="1500">
                <a:solidFill>
                  <a:schemeClr val="lt1"/>
                </a:solidFill>
                <a:latin typeface="Arial"/>
                <a:ea typeface="Arial"/>
                <a:cs typeface="Arial"/>
                <a:sym typeface="Arial"/>
              </a:defRPr>
            </a:lvl3pPr>
            <a:lvl4pPr marL="1828800" lvl="3" indent="-323850" algn="l">
              <a:lnSpc>
                <a:spcPct val="100000"/>
              </a:lnSpc>
              <a:spcBef>
                <a:spcPts val="450"/>
              </a:spcBef>
              <a:spcAft>
                <a:spcPts val="0"/>
              </a:spcAft>
              <a:buSzPts val="1500"/>
              <a:buChar char="–"/>
              <a:defRPr sz="1500">
                <a:solidFill>
                  <a:schemeClr val="lt1"/>
                </a:solidFill>
                <a:latin typeface="Arial"/>
                <a:ea typeface="Arial"/>
                <a:cs typeface="Arial"/>
                <a:sym typeface="Arial"/>
              </a:defRPr>
            </a:lvl4pPr>
            <a:lvl5pPr marL="2286000" lvl="4" indent="-323850" algn="l">
              <a:lnSpc>
                <a:spcPct val="100000"/>
              </a:lnSpc>
              <a:spcBef>
                <a:spcPts val="450"/>
              </a:spcBef>
              <a:spcAft>
                <a:spcPts val="0"/>
              </a:spcAft>
              <a:buSzPts val="1500"/>
              <a:buChar char="»"/>
              <a:defRPr sz="1500">
                <a:solidFill>
                  <a:schemeClr val="lt1"/>
                </a:solidFill>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5" name="Google Shape;45;p14"/>
          <p:cNvSpPr txBox="1">
            <a:spLocks noGrp="1"/>
          </p:cNvSpPr>
          <p:nvPr>
            <p:ph type="body" idx="3"/>
          </p:nvPr>
        </p:nvSpPr>
        <p:spPr>
          <a:xfrm>
            <a:off x="465656" y="3184690"/>
            <a:ext cx="3331049" cy="304646"/>
          </a:xfrm>
          <a:prstGeom prst="rect">
            <a:avLst/>
          </a:prstGeom>
          <a:noFill/>
          <a:ln>
            <a:noFill/>
          </a:ln>
        </p:spPr>
        <p:txBody>
          <a:bodyPr spcFirstLastPara="1" wrap="square" lIns="68575" tIns="34275" rIns="68575" bIns="34275" anchor="t" anchorCtr="0">
            <a:normAutofit/>
          </a:bodyPr>
          <a:lstStyle>
            <a:lvl1pPr marL="457200" lvl="0" indent="-228600" algn="l">
              <a:lnSpc>
                <a:spcPct val="100000"/>
              </a:lnSpc>
              <a:spcBef>
                <a:spcPts val="450"/>
              </a:spcBef>
              <a:spcAft>
                <a:spcPts val="0"/>
              </a:spcAft>
              <a:buSzPts val="1200"/>
              <a:buNone/>
              <a:defRPr sz="1200">
                <a:solidFill>
                  <a:schemeClr val="lt1"/>
                </a:solidFill>
                <a:latin typeface="Arial"/>
                <a:ea typeface="Arial"/>
                <a:cs typeface="Arial"/>
                <a:sym typeface="Arial"/>
              </a:defRPr>
            </a:lvl1pPr>
            <a:lvl2pPr marL="914400" lvl="1" indent="-323850" algn="l">
              <a:lnSpc>
                <a:spcPct val="100000"/>
              </a:lnSpc>
              <a:spcBef>
                <a:spcPts val="450"/>
              </a:spcBef>
              <a:spcAft>
                <a:spcPts val="0"/>
              </a:spcAft>
              <a:buSzPts val="1500"/>
              <a:buChar char="–"/>
              <a:defRPr sz="1500">
                <a:solidFill>
                  <a:schemeClr val="lt1"/>
                </a:solidFill>
                <a:latin typeface="Arial"/>
                <a:ea typeface="Arial"/>
                <a:cs typeface="Arial"/>
                <a:sym typeface="Arial"/>
              </a:defRPr>
            </a:lvl2pPr>
            <a:lvl3pPr marL="1371600" lvl="2" indent="-323850" algn="l">
              <a:lnSpc>
                <a:spcPct val="100000"/>
              </a:lnSpc>
              <a:spcBef>
                <a:spcPts val="450"/>
              </a:spcBef>
              <a:spcAft>
                <a:spcPts val="0"/>
              </a:spcAft>
              <a:buSzPts val="1500"/>
              <a:buChar char="•"/>
              <a:defRPr sz="1500">
                <a:solidFill>
                  <a:schemeClr val="lt1"/>
                </a:solidFill>
                <a:latin typeface="Arial"/>
                <a:ea typeface="Arial"/>
                <a:cs typeface="Arial"/>
                <a:sym typeface="Arial"/>
              </a:defRPr>
            </a:lvl3pPr>
            <a:lvl4pPr marL="1828800" lvl="3" indent="-323850" algn="l">
              <a:lnSpc>
                <a:spcPct val="100000"/>
              </a:lnSpc>
              <a:spcBef>
                <a:spcPts val="450"/>
              </a:spcBef>
              <a:spcAft>
                <a:spcPts val="0"/>
              </a:spcAft>
              <a:buSzPts val="1500"/>
              <a:buChar char="–"/>
              <a:defRPr sz="1500">
                <a:solidFill>
                  <a:schemeClr val="lt1"/>
                </a:solidFill>
                <a:latin typeface="Arial"/>
                <a:ea typeface="Arial"/>
                <a:cs typeface="Arial"/>
                <a:sym typeface="Arial"/>
              </a:defRPr>
            </a:lvl4pPr>
            <a:lvl5pPr marL="2286000" lvl="4" indent="-323850" algn="l">
              <a:lnSpc>
                <a:spcPct val="100000"/>
              </a:lnSpc>
              <a:spcBef>
                <a:spcPts val="450"/>
              </a:spcBef>
              <a:spcAft>
                <a:spcPts val="0"/>
              </a:spcAft>
              <a:buSzPts val="1500"/>
              <a:buChar char="»"/>
              <a:defRPr sz="1500">
                <a:solidFill>
                  <a:schemeClr val="lt1"/>
                </a:solidFill>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6" name="Google Shape;46;p14"/>
          <p:cNvSpPr txBox="1">
            <a:spLocks noGrp="1"/>
          </p:cNvSpPr>
          <p:nvPr>
            <p:ph type="body" idx="4"/>
          </p:nvPr>
        </p:nvSpPr>
        <p:spPr>
          <a:xfrm>
            <a:off x="465656" y="2851951"/>
            <a:ext cx="3331049" cy="332738"/>
          </a:xfrm>
          <a:prstGeom prst="rect">
            <a:avLst/>
          </a:prstGeom>
          <a:noFill/>
          <a:ln>
            <a:noFill/>
          </a:ln>
        </p:spPr>
        <p:txBody>
          <a:bodyPr spcFirstLastPara="1" wrap="square" lIns="68575" tIns="34275" rIns="68575" bIns="34275" anchor="t" anchorCtr="0">
            <a:normAutofit/>
          </a:bodyPr>
          <a:lstStyle>
            <a:lvl1pPr marL="457200" marR="0" lvl="0" indent="-228600" algn="l">
              <a:lnSpc>
                <a:spcPct val="135000"/>
              </a:lnSpc>
              <a:spcBef>
                <a:spcPts val="300"/>
              </a:spcBef>
              <a:spcAft>
                <a:spcPts val="0"/>
              </a:spcAft>
              <a:buClr>
                <a:schemeClr val="lt1"/>
              </a:buClr>
              <a:buSzPts val="1500"/>
              <a:buFont typeface="Arial"/>
              <a:buNone/>
              <a:defRPr sz="1500">
                <a:solidFill>
                  <a:schemeClr val="lt1"/>
                </a:solidFill>
                <a:latin typeface="Arial"/>
                <a:ea typeface="Arial"/>
                <a:cs typeface="Arial"/>
                <a:sym typeface="Arial"/>
              </a:defRPr>
            </a:lvl1pPr>
            <a:lvl2pPr marL="914400" lvl="1" indent="-323850" algn="l">
              <a:lnSpc>
                <a:spcPct val="100000"/>
              </a:lnSpc>
              <a:spcBef>
                <a:spcPts val="450"/>
              </a:spcBef>
              <a:spcAft>
                <a:spcPts val="0"/>
              </a:spcAft>
              <a:buSzPts val="1500"/>
              <a:buChar char="–"/>
              <a:defRPr sz="1500">
                <a:solidFill>
                  <a:schemeClr val="lt1"/>
                </a:solidFill>
                <a:latin typeface="Arial"/>
                <a:ea typeface="Arial"/>
                <a:cs typeface="Arial"/>
                <a:sym typeface="Arial"/>
              </a:defRPr>
            </a:lvl2pPr>
            <a:lvl3pPr marL="1371600" lvl="2" indent="-323850" algn="l">
              <a:lnSpc>
                <a:spcPct val="100000"/>
              </a:lnSpc>
              <a:spcBef>
                <a:spcPts val="450"/>
              </a:spcBef>
              <a:spcAft>
                <a:spcPts val="0"/>
              </a:spcAft>
              <a:buSzPts val="1500"/>
              <a:buChar char="•"/>
              <a:defRPr sz="1500">
                <a:solidFill>
                  <a:schemeClr val="lt1"/>
                </a:solidFill>
                <a:latin typeface="Arial"/>
                <a:ea typeface="Arial"/>
                <a:cs typeface="Arial"/>
                <a:sym typeface="Arial"/>
              </a:defRPr>
            </a:lvl3pPr>
            <a:lvl4pPr marL="1828800" lvl="3" indent="-323850" algn="l">
              <a:lnSpc>
                <a:spcPct val="100000"/>
              </a:lnSpc>
              <a:spcBef>
                <a:spcPts val="450"/>
              </a:spcBef>
              <a:spcAft>
                <a:spcPts val="0"/>
              </a:spcAft>
              <a:buSzPts val="1500"/>
              <a:buChar char="–"/>
              <a:defRPr sz="1500">
                <a:solidFill>
                  <a:schemeClr val="lt1"/>
                </a:solidFill>
                <a:latin typeface="Arial"/>
                <a:ea typeface="Arial"/>
                <a:cs typeface="Arial"/>
                <a:sym typeface="Arial"/>
              </a:defRPr>
            </a:lvl4pPr>
            <a:lvl5pPr marL="2286000" lvl="4" indent="-323850" algn="l">
              <a:lnSpc>
                <a:spcPct val="100000"/>
              </a:lnSpc>
              <a:spcBef>
                <a:spcPts val="450"/>
              </a:spcBef>
              <a:spcAft>
                <a:spcPts val="0"/>
              </a:spcAft>
              <a:buSzPts val="1500"/>
              <a:buChar char="»"/>
              <a:defRPr sz="1500">
                <a:solidFill>
                  <a:schemeClr val="lt1"/>
                </a:solidFill>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7" name="Google Shape;47;p14"/>
          <p:cNvSpPr>
            <a:spLocks noGrp="1"/>
          </p:cNvSpPr>
          <p:nvPr>
            <p:ph type="pic" idx="5"/>
          </p:nvPr>
        </p:nvSpPr>
        <p:spPr>
          <a:xfrm>
            <a:off x="5038018" y="3695707"/>
            <a:ext cx="1530749" cy="615317"/>
          </a:xfrm>
          <a:prstGeom prst="rect">
            <a:avLst/>
          </a:prstGeom>
          <a:noFill/>
          <a:ln w="12700" cap="flat" cmpd="sng">
            <a:solidFill>
              <a:srgbClr val="FFFFFF"/>
            </a:solidFill>
            <a:prstDash val="solid"/>
            <a:round/>
            <a:headEnd type="none" w="sm" len="sm"/>
            <a:tailEnd type="none" w="sm" len="sm"/>
          </a:ln>
        </p:spPr>
        <p:txBody>
          <a:bodyPr spcFirstLastPara="1" wrap="square" lIns="68575" tIns="34275" rIns="68575" bIns="34275" anchor="ctr" anchorCtr="0">
            <a:normAutofit/>
          </a:bodyPr>
          <a:lstStyle>
            <a:lvl1pPr marR="0" lvl="0" algn="ctr" rtl="0">
              <a:lnSpc>
                <a:spcPct val="100000"/>
              </a:lnSpc>
              <a:spcBef>
                <a:spcPts val="450"/>
              </a:spcBef>
              <a:spcAft>
                <a:spcPts val="0"/>
              </a:spcAft>
              <a:buClr>
                <a:schemeClr val="accent6"/>
              </a:buClr>
              <a:buSzPts val="900"/>
              <a:buFont typeface="Arial"/>
              <a:buNone/>
              <a:defRPr sz="900" b="0" i="0" u="none" strike="noStrike" cap="none">
                <a:solidFill>
                  <a:schemeClr val="dk2"/>
                </a:solidFill>
                <a:latin typeface="Arial"/>
                <a:ea typeface="Arial"/>
                <a:cs typeface="Arial"/>
                <a:sym typeface="Arial"/>
              </a:defRPr>
            </a:lvl1pPr>
            <a:lvl2pPr marR="0" lvl="1" algn="l" rtl="0">
              <a:lnSpc>
                <a:spcPct val="100000"/>
              </a:lnSpc>
              <a:spcBef>
                <a:spcPts val="450"/>
              </a:spcBef>
              <a:spcAft>
                <a:spcPts val="0"/>
              </a:spcAft>
              <a:buClr>
                <a:schemeClr val="accent6"/>
              </a:buClr>
              <a:buSzPts val="1500"/>
              <a:buFont typeface="Arial"/>
              <a:buChar char="–"/>
              <a:defRPr sz="1500" b="0" i="0" u="none" strike="noStrike" cap="none">
                <a:solidFill>
                  <a:schemeClr val="dk2"/>
                </a:solidFill>
                <a:latin typeface="Arial"/>
                <a:ea typeface="Arial"/>
                <a:cs typeface="Arial"/>
                <a:sym typeface="Arial"/>
              </a:defRPr>
            </a:lvl2pPr>
            <a:lvl3pPr marR="0" lvl="2" algn="l" rtl="0">
              <a:lnSpc>
                <a:spcPct val="100000"/>
              </a:lnSpc>
              <a:spcBef>
                <a:spcPts val="450"/>
              </a:spcBef>
              <a:spcAft>
                <a:spcPts val="0"/>
              </a:spcAft>
              <a:buClr>
                <a:schemeClr val="accent6"/>
              </a:buClr>
              <a:buSzPts val="1400"/>
              <a:buFont typeface="Arial"/>
              <a:buChar char="•"/>
              <a:defRPr sz="1400" b="0" i="0" u="none" strike="noStrike" cap="none">
                <a:solidFill>
                  <a:schemeClr val="dk2"/>
                </a:solidFill>
                <a:latin typeface="Arial"/>
                <a:ea typeface="Arial"/>
                <a:cs typeface="Arial"/>
                <a:sym typeface="Arial"/>
              </a:defRPr>
            </a:lvl3pPr>
            <a:lvl4pPr marR="0" lvl="3" algn="l" rtl="0">
              <a:lnSpc>
                <a:spcPct val="100000"/>
              </a:lnSpc>
              <a:spcBef>
                <a:spcPts val="450"/>
              </a:spcBef>
              <a:spcAft>
                <a:spcPts val="0"/>
              </a:spcAft>
              <a:buClr>
                <a:schemeClr val="accent6"/>
              </a:buClr>
              <a:buSzPts val="1400"/>
              <a:buFont typeface="Arial"/>
              <a:buChar char="–"/>
              <a:defRPr sz="1400" b="0" i="0" u="none" strike="noStrike" cap="none">
                <a:solidFill>
                  <a:schemeClr val="dk2"/>
                </a:solidFill>
                <a:latin typeface="Arial"/>
                <a:ea typeface="Arial"/>
                <a:cs typeface="Arial"/>
                <a:sym typeface="Arial"/>
              </a:defRPr>
            </a:lvl4pPr>
            <a:lvl5pPr marR="0" lvl="4" algn="l" rtl="0">
              <a:lnSpc>
                <a:spcPct val="100000"/>
              </a:lnSpc>
              <a:spcBef>
                <a:spcPts val="450"/>
              </a:spcBef>
              <a:spcAft>
                <a:spcPts val="0"/>
              </a:spcAft>
              <a:buClr>
                <a:schemeClr val="accent6"/>
              </a:buClr>
              <a:buSzPts val="1200"/>
              <a:buFont typeface="Arial"/>
              <a:buChar char="»"/>
              <a:defRPr sz="1200" b="0" i="0" u="none" strike="noStrike" cap="none">
                <a:solidFill>
                  <a:schemeClr val="dk2"/>
                </a:solidFill>
                <a:latin typeface="Arial"/>
                <a:ea typeface="Arial"/>
                <a:cs typeface="Arial"/>
                <a:sym typeface="Arial"/>
              </a:defRPr>
            </a:lvl5pPr>
            <a:lvl6pPr marR="0" lvl="5"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R="0" lvl="6"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R="0" lvl="7"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R="0" lvl="8"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8" name="Google Shape;48;p14"/>
          <p:cNvSpPr>
            <a:spLocks noGrp="1"/>
          </p:cNvSpPr>
          <p:nvPr>
            <p:ph type="pic" idx="6"/>
          </p:nvPr>
        </p:nvSpPr>
        <p:spPr>
          <a:xfrm>
            <a:off x="6370275" y="3695707"/>
            <a:ext cx="1530749" cy="615317"/>
          </a:xfrm>
          <a:prstGeom prst="rect">
            <a:avLst/>
          </a:prstGeom>
          <a:noFill/>
          <a:ln w="12700" cap="flat" cmpd="sng">
            <a:solidFill>
              <a:srgbClr val="FFFFFF"/>
            </a:solidFill>
            <a:prstDash val="solid"/>
            <a:round/>
            <a:headEnd type="none" w="sm" len="sm"/>
            <a:tailEnd type="none" w="sm" len="sm"/>
          </a:ln>
        </p:spPr>
        <p:txBody>
          <a:bodyPr spcFirstLastPara="1" wrap="square" lIns="68575" tIns="34275" rIns="68575" bIns="34275" anchor="ctr" anchorCtr="0">
            <a:normAutofit/>
          </a:bodyPr>
          <a:lstStyle>
            <a:lvl1pPr marR="0" lvl="0" algn="ctr" rtl="0">
              <a:lnSpc>
                <a:spcPct val="100000"/>
              </a:lnSpc>
              <a:spcBef>
                <a:spcPts val="450"/>
              </a:spcBef>
              <a:spcAft>
                <a:spcPts val="0"/>
              </a:spcAft>
              <a:buClr>
                <a:schemeClr val="accent6"/>
              </a:buClr>
              <a:buSzPts val="900"/>
              <a:buFont typeface="Arial"/>
              <a:buNone/>
              <a:defRPr sz="900" b="0" i="0" u="none" strike="noStrike" cap="none">
                <a:solidFill>
                  <a:schemeClr val="dk2"/>
                </a:solidFill>
                <a:latin typeface="Arial"/>
                <a:ea typeface="Arial"/>
                <a:cs typeface="Arial"/>
                <a:sym typeface="Arial"/>
              </a:defRPr>
            </a:lvl1pPr>
            <a:lvl2pPr marR="0" lvl="1" algn="l" rtl="0">
              <a:lnSpc>
                <a:spcPct val="100000"/>
              </a:lnSpc>
              <a:spcBef>
                <a:spcPts val="450"/>
              </a:spcBef>
              <a:spcAft>
                <a:spcPts val="0"/>
              </a:spcAft>
              <a:buClr>
                <a:schemeClr val="accent6"/>
              </a:buClr>
              <a:buSzPts val="1500"/>
              <a:buFont typeface="Arial"/>
              <a:buChar char="–"/>
              <a:defRPr sz="1500" b="0" i="0" u="none" strike="noStrike" cap="none">
                <a:solidFill>
                  <a:schemeClr val="dk2"/>
                </a:solidFill>
                <a:latin typeface="Arial"/>
                <a:ea typeface="Arial"/>
                <a:cs typeface="Arial"/>
                <a:sym typeface="Arial"/>
              </a:defRPr>
            </a:lvl2pPr>
            <a:lvl3pPr marR="0" lvl="2" algn="l" rtl="0">
              <a:lnSpc>
                <a:spcPct val="100000"/>
              </a:lnSpc>
              <a:spcBef>
                <a:spcPts val="450"/>
              </a:spcBef>
              <a:spcAft>
                <a:spcPts val="0"/>
              </a:spcAft>
              <a:buClr>
                <a:schemeClr val="accent6"/>
              </a:buClr>
              <a:buSzPts val="1400"/>
              <a:buFont typeface="Arial"/>
              <a:buChar char="•"/>
              <a:defRPr sz="1400" b="0" i="0" u="none" strike="noStrike" cap="none">
                <a:solidFill>
                  <a:schemeClr val="dk2"/>
                </a:solidFill>
                <a:latin typeface="Arial"/>
                <a:ea typeface="Arial"/>
                <a:cs typeface="Arial"/>
                <a:sym typeface="Arial"/>
              </a:defRPr>
            </a:lvl3pPr>
            <a:lvl4pPr marR="0" lvl="3" algn="l" rtl="0">
              <a:lnSpc>
                <a:spcPct val="100000"/>
              </a:lnSpc>
              <a:spcBef>
                <a:spcPts val="450"/>
              </a:spcBef>
              <a:spcAft>
                <a:spcPts val="0"/>
              </a:spcAft>
              <a:buClr>
                <a:schemeClr val="accent6"/>
              </a:buClr>
              <a:buSzPts val="1400"/>
              <a:buFont typeface="Arial"/>
              <a:buChar char="–"/>
              <a:defRPr sz="1400" b="0" i="0" u="none" strike="noStrike" cap="none">
                <a:solidFill>
                  <a:schemeClr val="dk2"/>
                </a:solidFill>
                <a:latin typeface="Arial"/>
                <a:ea typeface="Arial"/>
                <a:cs typeface="Arial"/>
                <a:sym typeface="Arial"/>
              </a:defRPr>
            </a:lvl4pPr>
            <a:lvl5pPr marR="0" lvl="4" algn="l" rtl="0">
              <a:lnSpc>
                <a:spcPct val="100000"/>
              </a:lnSpc>
              <a:spcBef>
                <a:spcPts val="450"/>
              </a:spcBef>
              <a:spcAft>
                <a:spcPts val="0"/>
              </a:spcAft>
              <a:buClr>
                <a:schemeClr val="accent6"/>
              </a:buClr>
              <a:buSzPts val="1200"/>
              <a:buFont typeface="Arial"/>
              <a:buChar char="»"/>
              <a:defRPr sz="1200" b="0" i="0" u="none" strike="noStrike" cap="none">
                <a:solidFill>
                  <a:schemeClr val="dk2"/>
                </a:solidFill>
                <a:latin typeface="Arial"/>
                <a:ea typeface="Arial"/>
                <a:cs typeface="Arial"/>
                <a:sym typeface="Arial"/>
              </a:defRPr>
            </a:lvl5pPr>
            <a:lvl6pPr marR="0" lvl="5"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R="0" lvl="6"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R="0" lvl="7"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R="0" lvl="8"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49" name="Google Shape;49;p14"/>
          <p:cNvSpPr>
            <a:spLocks noGrp="1"/>
          </p:cNvSpPr>
          <p:nvPr>
            <p:ph type="pic" idx="7"/>
          </p:nvPr>
        </p:nvSpPr>
        <p:spPr>
          <a:xfrm>
            <a:off x="7702533" y="3695707"/>
            <a:ext cx="1530749" cy="615317"/>
          </a:xfrm>
          <a:prstGeom prst="rect">
            <a:avLst/>
          </a:prstGeom>
          <a:noFill/>
          <a:ln w="12700" cap="flat" cmpd="sng">
            <a:solidFill>
              <a:srgbClr val="FFFFFF"/>
            </a:solidFill>
            <a:prstDash val="solid"/>
            <a:round/>
            <a:headEnd type="none" w="sm" len="sm"/>
            <a:tailEnd type="none" w="sm" len="sm"/>
          </a:ln>
        </p:spPr>
        <p:txBody>
          <a:bodyPr spcFirstLastPara="1" wrap="square" lIns="68575" tIns="34275" rIns="68575" bIns="34275" anchor="ctr" anchorCtr="0">
            <a:normAutofit/>
          </a:bodyPr>
          <a:lstStyle>
            <a:lvl1pPr marR="0" lvl="0" algn="ctr" rtl="0">
              <a:lnSpc>
                <a:spcPct val="100000"/>
              </a:lnSpc>
              <a:spcBef>
                <a:spcPts val="450"/>
              </a:spcBef>
              <a:spcAft>
                <a:spcPts val="0"/>
              </a:spcAft>
              <a:buClr>
                <a:schemeClr val="accent6"/>
              </a:buClr>
              <a:buSzPts val="900"/>
              <a:buFont typeface="Arial"/>
              <a:buNone/>
              <a:defRPr sz="900" b="0" i="0" u="none" strike="noStrike" cap="none">
                <a:solidFill>
                  <a:schemeClr val="dk2"/>
                </a:solidFill>
                <a:latin typeface="Arial"/>
                <a:ea typeface="Arial"/>
                <a:cs typeface="Arial"/>
                <a:sym typeface="Arial"/>
              </a:defRPr>
            </a:lvl1pPr>
            <a:lvl2pPr marR="0" lvl="1" algn="l" rtl="0">
              <a:lnSpc>
                <a:spcPct val="100000"/>
              </a:lnSpc>
              <a:spcBef>
                <a:spcPts val="450"/>
              </a:spcBef>
              <a:spcAft>
                <a:spcPts val="0"/>
              </a:spcAft>
              <a:buClr>
                <a:schemeClr val="accent6"/>
              </a:buClr>
              <a:buSzPts val="1500"/>
              <a:buFont typeface="Arial"/>
              <a:buChar char="–"/>
              <a:defRPr sz="1500" b="0" i="0" u="none" strike="noStrike" cap="none">
                <a:solidFill>
                  <a:schemeClr val="dk2"/>
                </a:solidFill>
                <a:latin typeface="Arial"/>
                <a:ea typeface="Arial"/>
                <a:cs typeface="Arial"/>
                <a:sym typeface="Arial"/>
              </a:defRPr>
            </a:lvl2pPr>
            <a:lvl3pPr marR="0" lvl="2" algn="l" rtl="0">
              <a:lnSpc>
                <a:spcPct val="100000"/>
              </a:lnSpc>
              <a:spcBef>
                <a:spcPts val="450"/>
              </a:spcBef>
              <a:spcAft>
                <a:spcPts val="0"/>
              </a:spcAft>
              <a:buClr>
                <a:schemeClr val="accent6"/>
              </a:buClr>
              <a:buSzPts val="1400"/>
              <a:buFont typeface="Arial"/>
              <a:buChar char="•"/>
              <a:defRPr sz="1400" b="0" i="0" u="none" strike="noStrike" cap="none">
                <a:solidFill>
                  <a:schemeClr val="dk2"/>
                </a:solidFill>
                <a:latin typeface="Arial"/>
                <a:ea typeface="Arial"/>
                <a:cs typeface="Arial"/>
                <a:sym typeface="Arial"/>
              </a:defRPr>
            </a:lvl3pPr>
            <a:lvl4pPr marR="0" lvl="3" algn="l" rtl="0">
              <a:lnSpc>
                <a:spcPct val="100000"/>
              </a:lnSpc>
              <a:spcBef>
                <a:spcPts val="450"/>
              </a:spcBef>
              <a:spcAft>
                <a:spcPts val="0"/>
              </a:spcAft>
              <a:buClr>
                <a:schemeClr val="accent6"/>
              </a:buClr>
              <a:buSzPts val="1400"/>
              <a:buFont typeface="Arial"/>
              <a:buChar char="–"/>
              <a:defRPr sz="1400" b="0" i="0" u="none" strike="noStrike" cap="none">
                <a:solidFill>
                  <a:schemeClr val="dk2"/>
                </a:solidFill>
                <a:latin typeface="Arial"/>
                <a:ea typeface="Arial"/>
                <a:cs typeface="Arial"/>
                <a:sym typeface="Arial"/>
              </a:defRPr>
            </a:lvl4pPr>
            <a:lvl5pPr marR="0" lvl="4" algn="l" rtl="0">
              <a:lnSpc>
                <a:spcPct val="100000"/>
              </a:lnSpc>
              <a:spcBef>
                <a:spcPts val="450"/>
              </a:spcBef>
              <a:spcAft>
                <a:spcPts val="0"/>
              </a:spcAft>
              <a:buClr>
                <a:schemeClr val="accent6"/>
              </a:buClr>
              <a:buSzPts val="1200"/>
              <a:buFont typeface="Arial"/>
              <a:buChar char="»"/>
              <a:defRPr sz="1200" b="0" i="0" u="none" strike="noStrike" cap="none">
                <a:solidFill>
                  <a:schemeClr val="dk2"/>
                </a:solidFill>
                <a:latin typeface="Arial"/>
                <a:ea typeface="Arial"/>
                <a:cs typeface="Arial"/>
                <a:sym typeface="Arial"/>
              </a:defRPr>
            </a:lvl5pPr>
            <a:lvl6pPr marR="0" lvl="5"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R="0" lvl="6"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R="0" lvl="7"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R="0" lvl="8"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50"/>
        <p:cNvGrpSpPr/>
        <p:nvPr/>
      </p:nvGrpSpPr>
      <p:grpSpPr>
        <a:xfrm>
          <a:off x="0" y="0"/>
          <a:ext cx="0" cy="0"/>
          <a:chOff x="0" y="0"/>
          <a:chExt cx="0" cy="0"/>
        </a:xfrm>
      </p:grpSpPr>
      <p:pic>
        <p:nvPicPr>
          <p:cNvPr id="51" name="Google Shape;51;p15" descr="GradientDividerSlide-blue.jpg"/>
          <p:cNvPicPr preferRelativeResize="0"/>
          <p:nvPr/>
        </p:nvPicPr>
        <p:blipFill rotWithShape="1">
          <a:blip r:embed="rId2">
            <a:alphaModFix/>
          </a:blip>
          <a:srcRect/>
          <a:stretch/>
        </p:blipFill>
        <p:spPr>
          <a:xfrm>
            <a:off x="0" y="1341"/>
            <a:ext cx="9144000" cy="5142161"/>
          </a:xfrm>
          <a:prstGeom prst="rect">
            <a:avLst/>
          </a:prstGeom>
          <a:noFill/>
          <a:ln>
            <a:noFill/>
          </a:ln>
        </p:spPr>
      </p:pic>
      <p:sp>
        <p:nvSpPr>
          <p:cNvPr id="52" name="Google Shape;52;p15"/>
          <p:cNvSpPr txBox="1">
            <a:spLocks noGrp="1"/>
          </p:cNvSpPr>
          <p:nvPr>
            <p:ph type="title"/>
          </p:nvPr>
        </p:nvSpPr>
        <p:spPr>
          <a:xfrm>
            <a:off x="457202" y="1949450"/>
            <a:ext cx="4954409" cy="13843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FFFFFF"/>
              </a:buClr>
              <a:buSzPts val="2300"/>
              <a:buFont typeface="Arial"/>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5"/>
          <p:cNvSpPr txBox="1">
            <a:spLocks noGrp="1"/>
          </p:cNvSpPr>
          <p:nvPr>
            <p:ph type="sldNum" idx="12"/>
          </p:nvPr>
        </p:nvSpPr>
        <p:spPr>
          <a:xfrm>
            <a:off x="145970" y="4767264"/>
            <a:ext cx="2133600" cy="273844"/>
          </a:xfrm>
          <a:prstGeom prst="rect">
            <a:avLst/>
          </a:prstGeom>
          <a:noFill/>
          <a:ln>
            <a:noFill/>
          </a:ln>
        </p:spPr>
        <p:txBody>
          <a:bodyPr spcFirstLastPara="1" wrap="square" lIns="68575" tIns="34275" rIns="68575" bIns="34275" anchor="b" anchorCtr="0">
            <a:noAutofit/>
          </a:bodyPr>
          <a:lstStyle>
            <a:lvl1pPr marL="0" marR="0" lvl="0"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54"/>
        <p:cNvGrpSpPr/>
        <p:nvPr/>
      </p:nvGrpSpPr>
      <p:grpSpPr>
        <a:xfrm>
          <a:off x="0" y="0"/>
          <a:ext cx="0" cy="0"/>
          <a:chOff x="0" y="0"/>
          <a:chExt cx="0" cy="0"/>
        </a:xfrm>
      </p:grpSpPr>
      <p:pic>
        <p:nvPicPr>
          <p:cNvPr id="55" name="Google Shape;55;p16"/>
          <p:cNvPicPr preferRelativeResize="0"/>
          <p:nvPr/>
        </p:nvPicPr>
        <p:blipFill rotWithShape="1">
          <a:blip r:embed="rId2">
            <a:alphaModFix/>
          </a:blip>
          <a:srcRect/>
          <a:stretch/>
        </p:blipFill>
        <p:spPr>
          <a:xfrm>
            <a:off x="2" y="6"/>
            <a:ext cx="9143999" cy="5142161"/>
          </a:xfrm>
          <a:prstGeom prst="rect">
            <a:avLst/>
          </a:prstGeom>
          <a:noFill/>
          <a:ln>
            <a:noFill/>
          </a:ln>
        </p:spPr>
      </p:pic>
      <p:sp>
        <p:nvSpPr>
          <p:cNvPr id="56" name="Google Shape;56;p16"/>
          <p:cNvSpPr txBox="1">
            <a:spLocks noGrp="1"/>
          </p:cNvSpPr>
          <p:nvPr>
            <p:ph type="title"/>
          </p:nvPr>
        </p:nvSpPr>
        <p:spPr>
          <a:xfrm>
            <a:off x="457202" y="1949450"/>
            <a:ext cx="4954409" cy="13843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FFFFFF"/>
              </a:buClr>
              <a:buSzPts val="2300"/>
              <a:buFont typeface="Arial"/>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6"/>
          <p:cNvSpPr txBox="1">
            <a:spLocks noGrp="1"/>
          </p:cNvSpPr>
          <p:nvPr>
            <p:ph type="sldNum" idx="12"/>
          </p:nvPr>
        </p:nvSpPr>
        <p:spPr>
          <a:xfrm>
            <a:off x="145970" y="4767264"/>
            <a:ext cx="2133600" cy="273844"/>
          </a:xfrm>
          <a:prstGeom prst="rect">
            <a:avLst/>
          </a:prstGeom>
          <a:noFill/>
          <a:ln>
            <a:noFill/>
          </a:ln>
        </p:spPr>
        <p:txBody>
          <a:bodyPr spcFirstLastPara="1" wrap="square" lIns="68575" tIns="34275" rIns="68575" bIns="34275" anchor="b" anchorCtr="0">
            <a:noAutofit/>
          </a:bodyPr>
          <a:lstStyle>
            <a:lvl1pPr marL="0" marR="0" lvl="0"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58"/>
        <p:cNvGrpSpPr/>
        <p:nvPr/>
      </p:nvGrpSpPr>
      <p:grpSpPr>
        <a:xfrm>
          <a:off x="0" y="0"/>
          <a:ext cx="0" cy="0"/>
          <a:chOff x="0" y="0"/>
          <a:chExt cx="0" cy="0"/>
        </a:xfrm>
      </p:grpSpPr>
      <p:pic>
        <p:nvPicPr>
          <p:cNvPr id="59" name="Google Shape;59;p17"/>
          <p:cNvPicPr preferRelativeResize="0"/>
          <p:nvPr/>
        </p:nvPicPr>
        <p:blipFill rotWithShape="1">
          <a:blip r:embed="rId2">
            <a:alphaModFix/>
          </a:blip>
          <a:srcRect/>
          <a:stretch/>
        </p:blipFill>
        <p:spPr>
          <a:xfrm>
            <a:off x="2" y="0"/>
            <a:ext cx="9143999" cy="5142160"/>
          </a:xfrm>
          <a:prstGeom prst="rect">
            <a:avLst/>
          </a:prstGeom>
          <a:noFill/>
          <a:ln>
            <a:noFill/>
          </a:ln>
        </p:spPr>
      </p:pic>
      <p:sp>
        <p:nvSpPr>
          <p:cNvPr id="60" name="Google Shape;60;p17"/>
          <p:cNvSpPr txBox="1">
            <a:spLocks noGrp="1"/>
          </p:cNvSpPr>
          <p:nvPr>
            <p:ph type="title"/>
          </p:nvPr>
        </p:nvSpPr>
        <p:spPr>
          <a:xfrm>
            <a:off x="457202" y="1949450"/>
            <a:ext cx="4954409" cy="13843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FFFFFF"/>
              </a:buClr>
              <a:buSzPts val="2300"/>
              <a:buFont typeface="Arial"/>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7"/>
          <p:cNvSpPr txBox="1">
            <a:spLocks noGrp="1"/>
          </p:cNvSpPr>
          <p:nvPr>
            <p:ph type="sldNum" idx="12"/>
          </p:nvPr>
        </p:nvSpPr>
        <p:spPr>
          <a:xfrm>
            <a:off x="145970" y="4767264"/>
            <a:ext cx="2133600" cy="273844"/>
          </a:xfrm>
          <a:prstGeom prst="rect">
            <a:avLst/>
          </a:prstGeom>
          <a:noFill/>
          <a:ln>
            <a:noFill/>
          </a:ln>
        </p:spPr>
        <p:txBody>
          <a:bodyPr spcFirstLastPara="1" wrap="square" lIns="68575" tIns="34275" rIns="68575" bIns="34275" anchor="b" anchorCtr="0">
            <a:noAutofit/>
          </a:bodyPr>
          <a:lstStyle>
            <a:lvl1pPr marL="0" marR="0" lvl="0"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62"/>
        <p:cNvGrpSpPr/>
        <p:nvPr/>
      </p:nvGrpSpPr>
      <p:grpSpPr>
        <a:xfrm>
          <a:off x="0" y="0"/>
          <a:ext cx="0" cy="0"/>
          <a:chOff x="0" y="0"/>
          <a:chExt cx="0" cy="0"/>
        </a:xfrm>
      </p:grpSpPr>
      <p:pic>
        <p:nvPicPr>
          <p:cNvPr id="63" name="Google Shape;63;p18"/>
          <p:cNvPicPr preferRelativeResize="0"/>
          <p:nvPr/>
        </p:nvPicPr>
        <p:blipFill rotWithShape="1">
          <a:blip r:embed="rId2">
            <a:alphaModFix/>
          </a:blip>
          <a:srcRect/>
          <a:stretch/>
        </p:blipFill>
        <p:spPr>
          <a:xfrm>
            <a:off x="1" y="0"/>
            <a:ext cx="9143998" cy="5142160"/>
          </a:xfrm>
          <a:prstGeom prst="rect">
            <a:avLst/>
          </a:prstGeom>
          <a:noFill/>
          <a:ln>
            <a:noFill/>
          </a:ln>
        </p:spPr>
      </p:pic>
      <p:sp>
        <p:nvSpPr>
          <p:cNvPr id="64" name="Google Shape;64;p18"/>
          <p:cNvSpPr txBox="1">
            <a:spLocks noGrp="1"/>
          </p:cNvSpPr>
          <p:nvPr>
            <p:ph type="title"/>
          </p:nvPr>
        </p:nvSpPr>
        <p:spPr>
          <a:xfrm>
            <a:off x="457202" y="1949450"/>
            <a:ext cx="4954409" cy="13843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FFFFFF"/>
              </a:buClr>
              <a:buSzPts val="2300"/>
              <a:buFont typeface="Arial"/>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8"/>
          <p:cNvSpPr txBox="1">
            <a:spLocks noGrp="1"/>
          </p:cNvSpPr>
          <p:nvPr>
            <p:ph type="sldNum" idx="12"/>
          </p:nvPr>
        </p:nvSpPr>
        <p:spPr>
          <a:xfrm>
            <a:off x="145970" y="4767264"/>
            <a:ext cx="2133600" cy="273844"/>
          </a:xfrm>
          <a:prstGeom prst="rect">
            <a:avLst/>
          </a:prstGeom>
          <a:noFill/>
          <a:ln>
            <a:noFill/>
          </a:ln>
        </p:spPr>
        <p:txBody>
          <a:bodyPr spcFirstLastPara="1" wrap="square" lIns="68575" tIns="34275" rIns="68575" bIns="34275" anchor="b" anchorCtr="0">
            <a:noAutofit/>
          </a:bodyPr>
          <a:lstStyle>
            <a:lvl1pPr marL="0" marR="0" lvl="0"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700"/>
              <a:buFont typeface="Arial"/>
              <a:buNone/>
              <a:defRPr sz="700" b="0" i="0" u="none" strike="noStrike" cap="none">
                <a:solidFill>
                  <a:srgbClr val="7F7F7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628653" y="82722"/>
            <a:ext cx="6993109" cy="680699"/>
          </a:xfrm>
          <a:prstGeom prst="rect">
            <a:avLst/>
          </a:prstGeom>
          <a:noFill/>
          <a:ln>
            <a:noFill/>
          </a:ln>
        </p:spPr>
        <p:txBody>
          <a:bodyPr spcFirstLastPara="1" wrap="square" lIns="68575" tIns="34275" rIns="68575" bIns="34275" anchor="ctr" anchorCtr="0">
            <a:normAutofit/>
          </a:bodyPr>
          <a:lstStyle>
            <a:lvl1pPr marR="0" lvl="0" algn="l" rtl="0">
              <a:lnSpc>
                <a:spcPct val="100000"/>
              </a:lnSpc>
              <a:spcBef>
                <a:spcPts val="0"/>
              </a:spcBef>
              <a:spcAft>
                <a:spcPts val="0"/>
              </a:spcAft>
              <a:buClr>
                <a:schemeClr val="dk1"/>
              </a:buClr>
              <a:buSzPts val="2300"/>
              <a:buFont typeface="Arial"/>
              <a:buNone/>
              <a:defRPr sz="23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9"/>
          <p:cNvSpPr txBox="1">
            <a:spLocks noGrp="1"/>
          </p:cNvSpPr>
          <p:nvPr>
            <p:ph type="body" idx="1"/>
          </p:nvPr>
        </p:nvSpPr>
        <p:spPr>
          <a:xfrm>
            <a:off x="628650" y="1121881"/>
            <a:ext cx="7886700" cy="3263504"/>
          </a:xfrm>
          <a:prstGeom prst="rect">
            <a:avLst/>
          </a:prstGeom>
          <a:noFill/>
          <a:ln>
            <a:noFill/>
          </a:ln>
        </p:spPr>
        <p:txBody>
          <a:bodyPr spcFirstLastPara="1" wrap="square" lIns="68575" tIns="34275" rIns="68575" bIns="34275" anchor="t" anchorCtr="0">
            <a:normAutofit/>
          </a:bodyPr>
          <a:lstStyle>
            <a:lvl1pPr marL="457200" marR="0" lvl="0" indent="-323850" algn="l" rtl="0">
              <a:lnSpc>
                <a:spcPct val="100000"/>
              </a:lnSpc>
              <a:spcBef>
                <a:spcPts val="450"/>
              </a:spcBef>
              <a:spcAft>
                <a:spcPts val="0"/>
              </a:spcAft>
              <a:buClr>
                <a:schemeClr val="accent6"/>
              </a:buClr>
              <a:buSzPts val="1500"/>
              <a:buFont typeface="Arial"/>
              <a:buChar char="•"/>
              <a:defRPr sz="1500" b="0" i="0" u="none" strike="noStrike" cap="none">
                <a:solidFill>
                  <a:schemeClr val="dk2"/>
                </a:solidFill>
                <a:latin typeface="Arial"/>
                <a:ea typeface="Arial"/>
                <a:cs typeface="Arial"/>
                <a:sym typeface="Arial"/>
              </a:defRPr>
            </a:lvl1pPr>
            <a:lvl2pPr marL="914400" marR="0" lvl="1" indent="-323850" algn="l" rtl="0">
              <a:lnSpc>
                <a:spcPct val="100000"/>
              </a:lnSpc>
              <a:spcBef>
                <a:spcPts val="450"/>
              </a:spcBef>
              <a:spcAft>
                <a:spcPts val="0"/>
              </a:spcAft>
              <a:buClr>
                <a:schemeClr val="accent6"/>
              </a:buClr>
              <a:buSzPts val="1500"/>
              <a:buFont typeface="Arial"/>
              <a:buChar char="–"/>
              <a:defRPr sz="1500" b="0" i="0" u="none" strike="noStrike" cap="none">
                <a:solidFill>
                  <a:schemeClr val="dk2"/>
                </a:solidFill>
                <a:latin typeface="Arial"/>
                <a:ea typeface="Arial"/>
                <a:cs typeface="Arial"/>
                <a:sym typeface="Arial"/>
              </a:defRPr>
            </a:lvl2pPr>
            <a:lvl3pPr marL="1371600" marR="0" lvl="2" indent="-317500" algn="l" rtl="0">
              <a:lnSpc>
                <a:spcPct val="100000"/>
              </a:lnSpc>
              <a:spcBef>
                <a:spcPts val="450"/>
              </a:spcBef>
              <a:spcAft>
                <a:spcPts val="0"/>
              </a:spcAft>
              <a:buClr>
                <a:schemeClr val="accent6"/>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00000"/>
              </a:lnSpc>
              <a:spcBef>
                <a:spcPts val="450"/>
              </a:spcBef>
              <a:spcAft>
                <a:spcPts val="0"/>
              </a:spcAft>
              <a:buClr>
                <a:schemeClr val="accent6"/>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04800" algn="l" rtl="0">
              <a:lnSpc>
                <a:spcPct val="100000"/>
              </a:lnSpc>
              <a:spcBef>
                <a:spcPts val="450"/>
              </a:spcBef>
              <a:spcAft>
                <a:spcPts val="0"/>
              </a:spcAft>
              <a:buClr>
                <a:schemeClr val="accent6"/>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7.jpeg"/><Relationship Id="rId4" Type="http://schemas.openxmlformats.org/officeDocument/2006/relationships/image" Target="../media/image12.pn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
          <p:cNvSpPr txBox="1">
            <a:spLocks noGrp="1"/>
          </p:cNvSpPr>
          <p:nvPr>
            <p:ph type="body" idx="1"/>
          </p:nvPr>
        </p:nvSpPr>
        <p:spPr>
          <a:xfrm>
            <a:off x="-9175" y="1597825"/>
            <a:ext cx="4687800" cy="7452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SzPts val="2100"/>
              <a:buNone/>
            </a:pPr>
            <a:r>
              <a:rPr lang="en-US" sz="2000" b="1"/>
              <a:t>ML Based Predictive Model for Chip Sizes Using Raw Potato Size Data</a:t>
            </a:r>
            <a:endParaRPr sz="2000" b="1"/>
          </a:p>
          <a:p>
            <a:pPr marL="0" marR="0" lvl="0" indent="0" algn="l" rtl="0">
              <a:lnSpc>
                <a:spcPct val="100000"/>
              </a:lnSpc>
              <a:spcBef>
                <a:spcPts val="0"/>
              </a:spcBef>
              <a:spcAft>
                <a:spcPts val="0"/>
              </a:spcAft>
              <a:buClr>
                <a:schemeClr val="lt1"/>
              </a:buClr>
              <a:buSzPts val="2400"/>
              <a:buFont typeface="Arial"/>
              <a:buNone/>
            </a:pPr>
            <a:endParaRPr sz="2000" b="1"/>
          </a:p>
        </p:txBody>
      </p:sp>
      <p:sp>
        <p:nvSpPr>
          <p:cNvPr id="83" name="Google Shape;83;p1"/>
          <p:cNvSpPr txBox="1">
            <a:spLocks noGrp="1"/>
          </p:cNvSpPr>
          <p:nvPr>
            <p:ph type="body" idx="4"/>
          </p:nvPr>
        </p:nvSpPr>
        <p:spPr>
          <a:xfrm>
            <a:off x="116392" y="2294549"/>
            <a:ext cx="3330900" cy="332700"/>
          </a:xfrm>
          <a:prstGeom prst="rect">
            <a:avLst/>
          </a:prstGeom>
          <a:noFill/>
          <a:ln>
            <a:noFill/>
          </a:ln>
        </p:spPr>
        <p:txBody>
          <a:bodyPr spcFirstLastPara="1" wrap="square" lIns="68575" tIns="34275" rIns="68575" bIns="34275" anchor="t" anchorCtr="0">
            <a:noAutofit/>
          </a:bodyPr>
          <a:lstStyle/>
          <a:p>
            <a:pPr marL="0" marR="0" lvl="0" indent="0" algn="l" rtl="0">
              <a:lnSpc>
                <a:spcPct val="135000"/>
              </a:lnSpc>
              <a:spcBef>
                <a:spcPts val="0"/>
              </a:spcBef>
              <a:spcAft>
                <a:spcPts val="0"/>
              </a:spcAft>
              <a:buClr>
                <a:schemeClr val="lt1"/>
              </a:buClr>
              <a:buSzPts val="1500"/>
              <a:buFont typeface="Arial"/>
              <a:buNone/>
            </a:pPr>
            <a:r>
              <a:rPr lang="en-US" b="1"/>
              <a:t>Pallavi Gupta</a:t>
            </a:r>
            <a:endParaRPr/>
          </a:p>
          <a:p>
            <a:pPr marL="0" marR="0" lvl="0" indent="0" algn="l" rtl="0">
              <a:lnSpc>
                <a:spcPct val="135000"/>
              </a:lnSpc>
              <a:spcBef>
                <a:spcPts val="0"/>
              </a:spcBef>
              <a:spcAft>
                <a:spcPts val="0"/>
              </a:spcAft>
              <a:buClr>
                <a:schemeClr val="lt1"/>
              </a:buClr>
              <a:buSzPts val="1500"/>
              <a:buFont typeface="Arial"/>
              <a:buNone/>
            </a:pPr>
            <a:r>
              <a:rPr lang="en-US" b="1"/>
              <a:t>University of Missouri(Columbia)</a:t>
            </a:r>
            <a:endParaRPr/>
          </a:p>
          <a:p>
            <a:pPr marL="0" marR="0" lvl="0" indent="0" algn="l" rtl="0">
              <a:lnSpc>
                <a:spcPct val="135000"/>
              </a:lnSpc>
              <a:spcBef>
                <a:spcPts val="300"/>
              </a:spcBef>
              <a:spcAft>
                <a:spcPts val="0"/>
              </a:spcAft>
              <a:buClr>
                <a:schemeClr val="lt1"/>
              </a:buClr>
              <a:buSzPts val="1500"/>
              <a:buFont typeface="Arial"/>
              <a:buNone/>
            </a:pPr>
            <a:r>
              <a:rPr lang="en-US" b="1"/>
              <a:t>R&amp;D - Data Science and Analytics</a:t>
            </a:r>
            <a:endParaRPr b="1"/>
          </a:p>
          <a:p>
            <a:pPr marL="0" lvl="0" indent="0" algn="l" rtl="0">
              <a:lnSpc>
                <a:spcPct val="100000"/>
              </a:lnSpc>
              <a:spcBef>
                <a:spcPts val="0"/>
              </a:spcBef>
              <a:spcAft>
                <a:spcPts val="0"/>
              </a:spcAft>
              <a:buClr>
                <a:schemeClr val="dk1"/>
              </a:buClr>
              <a:buSzPts val="1200"/>
              <a:buFont typeface="Arial"/>
              <a:buNone/>
            </a:pPr>
            <a:r>
              <a:rPr lang="en-US" sz="1200"/>
              <a:t>Date - August 6, 2020</a:t>
            </a:r>
            <a:endParaRPr b="1"/>
          </a:p>
        </p:txBody>
      </p:sp>
      <p:pic>
        <p:nvPicPr>
          <p:cNvPr id="84" name="Google Shape;84;p1"/>
          <p:cNvPicPr preferRelativeResize="0"/>
          <p:nvPr/>
        </p:nvPicPr>
        <p:blipFill rotWithShape="1">
          <a:blip r:embed="rId3">
            <a:alphaModFix/>
          </a:blip>
          <a:srcRect l="17073" t="7313" r="16981"/>
          <a:stretch/>
        </p:blipFill>
        <p:spPr>
          <a:xfrm>
            <a:off x="5990350" y="1466050"/>
            <a:ext cx="2818545" cy="25463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8eb9d26eb8_0_137"/>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Autofit/>
          </a:bodyPr>
          <a:lstStyle/>
          <a:p>
            <a:pPr marL="457200" lvl="0" indent="-342900" algn="l" rtl="0">
              <a:lnSpc>
                <a:spcPct val="150000"/>
              </a:lnSpc>
              <a:spcBef>
                <a:spcPts val="450"/>
              </a:spcBef>
              <a:spcAft>
                <a:spcPts val="0"/>
              </a:spcAft>
              <a:buClr>
                <a:srgbClr val="434343"/>
              </a:buClr>
              <a:buSzPts val="1800"/>
              <a:buFont typeface="Trebuchet MS"/>
              <a:buChar char="●"/>
            </a:pPr>
            <a:r>
              <a:rPr lang="en-US" sz="1800">
                <a:solidFill>
                  <a:schemeClr val="tx1"/>
                </a:solidFill>
                <a:latin typeface="Trebuchet MS"/>
                <a:ea typeface="Trebuchet MS"/>
                <a:cs typeface="Trebuchet MS"/>
                <a:sym typeface="Trebuchet MS"/>
              </a:rPr>
              <a:t>Each truckload will have all the varieties/types/sizes of potato.</a:t>
            </a:r>
            <a:endParaRPr lang="en-US" sz="1800">
              <a:solidFill>
                <a:schemeClr val="tx1"/>
              </a:solidFill>
              <a:latin typeface="Trebuchet MS"/>
              <a:ea typeface="Trebuchet MS"/>
              <a:cs typeface="Trebuchet MS"/>
            </a:endParaRPr>
          </a:p>
          <a:p>
            <a:pPr marL="457200" lvl="0" indent="-342900" algn="l" rtl="0">
              <a:lnSpc>
                <a:spcPct val="150000"/>
              </a:lnSpc>
              <a:spcBef>
                <a:spcPts val="0"/>
              </a:spcBef>
              <a:spcAft>
                <a:spcPts val="0"/>
              </a:spcAft>
              <a:buClr>
                <a:srgbClr val="434343"/>
              </a:buClr>
              <a:buSzPts val="1800"/>
              <a:buFont typeface="Trebuchet MS"/>
              <a:buChar char="●"/>
            </a:pPr>
            <a:r>
              <a:rPr lang="en-US" sz="1800">
                <a:solidFill>
                  <a:schemeClr val="tx1"/>
                </a:solidFill>
                <a:latin typeface="Trebuchet MS"/>
                <a:ea typeface="Trebuchet MS"/>
                <a:cs typeface="Trebuchet MS"/>
                <a:sym typeface="Trebuchet MS"/>
              </a:rPr>
              <a:t>Each truckload will produce multiple sizes of chips including small chips to large chips.</a:t>
            </a:r>
            <a:endParaRPr sz="1800">
              <a:solidFill>
                <a:schemeClr val="tx1"/>
              </a:solidFill>
              <a:latin typeface="Trebuchet MS"/>
              <a:ea typeface="Trebuchet MS"/>
              <a:cs typeface="Trebuchet MS"/>
            </a:endParaRPr>
          </a:p>
          <a:p>
            <a:pPr marL="457200" lvl="0" indent="-342900" algn="l" rtl="0">
              <a:lnSpc>
                <a:spcPct val="150000"/>
              </a:lnSpc>
              <a:spcBef>
                <a:spcPts val="0"/>
              </a:spcBef>
              <a:spcAft>
                <a:spcPts val="0"/>
              </a:spcAft>
              <a:buClr>
                <a:srgbClr val="434343"/>
              </a:buClr>
              <a:buSzPts val="1800"/>
              <a:buFont typeface="Trebuchet MS"/>
              <a:buChar char="●"/>
            </a:pPr>
            <a:r>
              <a:rPr lang="en-US" sz="1800">
                <a:solidFill>
                  <a:schemeClr val="tx1"/>
                </a:solidFill>
                <a:latin typeface="Trebuchet MS"/>
                <a:ea typeface="Trebuchet MS"/>
                <a:cs typeface="Trebuchet MS"/>
                <a:sym typeface="Trebuchet MS"/>
              </a:rPr>
              <a:t>Considering the consensus of population of potatoes in a truckload we can predict probabilities or %ages of chips(small or large) that can be produced more in number.</a:t>
            </a:r>
            <a:endParaRPr sz="1800">
              <a:solidFill>
                <a:schemeClr val="tx1"/>
              </a:solidFill>
              <a:latin typeface="Trebuchet MS"/>
              <a:ea typeface="Trebuchet MS"/>
              <a:cs typeface="Trebuchet MS"/>
            </a:endParaRPr>
          </a:p>
          <a:p>
            <a:pPr marL="457200" lvl="0" indent="-342900" algn="l" rtl="0">
              <a:lnSpc>
                <a:spcPct val="150000"/>
              </a:lnSpc>
              <a:spcBef>
                <a:spcPts val="0"/>
              </a:spcBef>
              <a:spcAft>
                <a:spcPts val="0"/>
              </a:spcAft>
              <a:buClr>
                <a:srgbClr val="434343"/>
              </a:buClr>
              <a:buSzPts val="1800"/>
              <a:buFont typeface="Trebuchet MS"/>
              <a:buChar char="●"/>
            </a:pPr>
            <a:r>
              <a:rPr lang="en-US" sz="1800">
                <a:solidFill>
                  <a:schemeClr val="tx1"/>
                </a:solidFill>
                <a:latin typeface="Trebuchet MS"/>
                <a:ea typeface="Trebuchet MS"/>
                <a:cs typeface="Trebuchet MS"/>
                <a:sym typeface="Trebuchet MS"/>
              </a:rPr>
              <a:t>We have got data from ~700 truckloads from 3 months.</a:t>
            </a:r>
            <a:endParaRPr sz="1800">
              <a:solidFill>
                <a:schemeClr val="tx1"/>
              </a:solidFill>
              <a:latin typeface="Trebuchet MS"/>
              <a:ea typeface="Trebuchet MS"/>
              <a:cs typeface="Trebuchet MS"/>
            </a:endParaRPr>
          </a:p>
          <a:p>
            <a:pPr marL="457200" lvl="0" indent="-342900" algn="l" rtl="0">
              <a:lnSpc>
                <a:spcPct val="150000"/>
              </a:lnSpc>
              <a:spcBef>
                <a:spcPts val="0"/>
              </a:spcBef>
              <a:spcAft>
                <a:spcPts val="0"/>
              </a:spcAft>
              <a:buClr>
                <a:srgbClr val="434343"/>
              </a:buClr>
              <a:buSzPts val="1800"/>
              <a:buFont typeface="Trebuchet MS"/>
              <a:buChar char="●"/>
            </a:pPr>
            <a:r>
              <a:rPr lang="en-US" sz="1800">
                <a:solidFill>
                  <a:schemeClr val="tx1"/>
                </a:solidFill>
                <a:latin typeface="Trebuchet MS"/>
                <a:ea typeface="Trebuchet MS"/>
                <a:cs typeface="Trebuchet MS"/>
                <a:sym typeface="Trebuchet MS"/>
              </a:rPr>
              <a:t>Each truckload sums up into 1 data point in the data we have.</a:t>
            </a:r>
            <a:endParaRPr sz="1800">
              <a:solidFill>
                <a:schemeClr val="tx1"/>
              </a:solidFill>
              <a:latin typeface="Trebuchet MS"/>
              <a:ea typeface="Trebuchet MS"/>
              <a:cs typeface="Trebuchet MS"/>
            </a:endParaRPr>
          </a:p>
          <a:p>
            <a:pPr marL="0" lvl="0" indent="0" algn="l" rtl="0">
              <a:lnSpc>
                <a:spcPct val="150000"/>
              </a:lnSpc>
              <a:spcBef>
                <a:spcPts val="450"/>
              </a:spcBef>
              <a:spcAft>
                <a:spcPts val="0"/>
              </a:spcAft>
              <a:buSzPts val="1800"/>
              <a:buNone/>
            </a:pPr>
            <a:endParaRPr sz="1800">
              <a:solidFill>
                <a:schemeClr val="tx1"/>
              </a:solidFill>
              <a:latin typeface="Trebuchet MS"/>
              <a:ea typeface="Trebuchet MS"/>
              <a:cs typeface="Trebuchet MS"/>
            </a:endParaRPr>
          </a:p>
        </p:txBody>
      </p:sp>
      <p:sp>
        <p:nvSpPr>
          <p:cNvPr id="199" name="Google Shape;199;g8eb9d26eb8_0_137"/>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2300"/>
              <a:buNone/>
            </a:pPr>
            <a:r>
              <a:rPr lang="en-US"/>
              <a:t>Assumptions in each truckload</a:t>
            </a:r>
            <a:endParaRPr/>
          </a:p>
        </p:txBody>
      </p:sp>
      <p:sp>
        <p:nvSpPr>
          <p:cNvPr id="200" name="Google Shape;200;g8eb9d26eb8_0_137"/>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US"/>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8eb9d26eb8_0_229"/>
          <p:cNvSpPr txBox="1">
            <a:spLocks noGrp="1"/>
          </p:cNvSpPr>
          <p:nvPr>
            <p:ph type="body" idx="1"/>
          </p:nvPr>
        </p:nvSpPr>
        <p:spPr>
          <a:xfrm>
            <a:off x="457200" y="1352551"/>
            <a:ext cx="8229600" cy="3394500"/>
          </a:xfrm>
          <a:prstGeom prst="rect">
            <a:avLst/>
          </a:prstGeom>
          <a:noFill/>
          <a:ln>
            <a:noFill/>
          </a:ln>
        </p:spPr>
        <p:txBody>
          <a:bodyPr spcFirstLastPara="1" wrap="square" lIns="68575" tIns="34275" rIns="68575" bIns="34275" anchor="t" anchorCtr="0">
            <a:noAutofit/>
          </a:bodyPr>
          <a:lstStyle/>
          <a:p>
            <a:pPr marL="457200" lvl="0" indent="-355600" algn="l" rtl="0">
              <a:lnSpc>
                <a:spcPct val="115000"/>
              </a:lnSpc>
              <a:spcBef>
                <a:spcPts val="450"/>
              </a:spcBef>
              <a:spcAft>
                <a:spcPts val="0"/>
              </a:spcAft>
              <a:buClr>
                <a:srgbClr val="CCCCCC"/>
              </a:buClr>
              <a:buSzPts val="2000"/>
              <a:buChar char="●"/>
            </a:pPr>
            <a:r>
              <a:rPr lang="en-US" sz="2000" b="1" dirty="0">
                <a:solidFill>
                  <a:srgbClr val="CCCCCC"/>
                </a:solidFill>
                <a:latin typeface="Trebuchet MS"/>
                <a:ea typeface="Trebuchet MS"/>
                <a:cs typeface="Trebuchet MS"/>
                <a:sym typeface="Trebuchet MS"/>
              </a:rPr>
              <a:t>Step1: </a:t>
            </a:r>
            <a:r>
              <a:rPr lang="en-US" sz="2000" dirty="0">
                <a:solidFill>
                  <a:srgbClr val="CCCCCC"/>
                </a:solidFill>
                <a:latin typeface="Trebuchet MS"/>
                <a:ea typeface="Trebuchet MS"/>
                <a:cs typeface="Trebuchet MS"/>
                <a:sym typeface="Trebuchet MS"/>
              </a:rPr>
              <a:t>Data exploration - Get to know the data</a:t>
            </a:r>
            <a:endParaRPr sz="2000" dirty="0">
              <a:solidFill>
                <a:srgbClr val="CCCCCC"/>
              </a:solidFill>
              <a:latin typeface="Trebuchet MS"/>
              <a:ea typeface="Trebuchet MS"/>
              <a:cs typeface="Trebuchet MS"/>
              <a:sym typeface="Trebuchet MS"/>
            </a:endParaRPr>
          </a:p>
          <a:p>
            <a:pPr marL="457200" lvl="0" indent="-355600" algn="l" rtl="0">
              <a:lnSpc>
                <a:spcPct val="115000"/>
              </a:lnSpc>
              <a:spcBef>
                <a:spcPts val="0"/>
              </a:spcBef>
              <a:spcAft>
                <a:spcPts val="0"/>
              </a:spcAft>
              <a:buClr>
                <a:srgbClr val="0000FF"/>
              </a:buClr>
              <a:buSzPts val="2000"/>
              <a:buChar char="●"/>
            </a:pPr>
            <a:r>
              <a:rPr lang="en-US" sz="2000" b="1" dirty="0">
                <a:solidFill>
                  <a:srgbClr val="0000FF"/>
                </a:solidFill>
                <a:latin typeface="Trebuchet MS"/>
                <a:ea typeface="Trebuchet MS"/>
                <a:cs typeface="Trebuchet MS"/>
                <a:sym typeface="Trebuchet MS"/>
              </a:rPr>
              <a:t>Step2:</a:t>
            </a:r>
            <a:r>
              <a:rPr lang="en-US" sz="2000" dirty="0">
                <a:solidFill>
                  <a:srgbClr val="0000FF"/>
                </a:solidFill>
                <a:latin typeface="Trebuchet MS"/>
                <a:ea typeface="Trebuchet MS"/>
                <a:cs typeface="Trebuchet MS"/>
                <a:sym typeface="Trebuchet MS"/>
              </a:rPr>
              <a:t> </a:t>
            </a:r>
            <a:r>
              <a:rPr lang="en-US" sz="2000" dirty="0">
                <a:solidFill>
                  <a:srgbClr val="FF0000"/>
                </a:solidFill>
                <a:latin typeface="Trebuchet MS"/>
                <a:ea typeface="Trebuchet MS"/>
                <a:cs typeface="Trebuchet MS"/>
                <a:sym typeface="Trebuchet MS"/>
              </a:rPr>
              <a:t>Data exploration - Biases in data</a:t>
            </a:r>
            <a:endParaRPr sz="2000" dirty="0">
              <a:solidFill>
                <a:srgbClr val="FF0000"/>
              </a:solidFill>
              <a:latin typeface="Trebuchet MS"/>
              <a:ea typeface="Trebuchet MS"/>
              <a:cs typeface="Trebuchet MS"/>
              <a:sym typeface="Trebuchet MS"/>
            </a:endParaRPr>
          </a:p>
          <a:p>
            <a:pPr indent="-355600">
              <a:lnSpc>
                <a:spcPct val="115000"/>
              </a:lnSpc>
              <a:spcBef>
                <a:spcPts val="0"/>
              </a:spcBef>
              <a:buClr>
                <a:srgbClr val="CCCCCC"/>
              </a:buClr>
              <a:buSzPts val="2000"/>
              <a:buChar char="●"/>
            </a:pPr>
            <a:r>
              <a:rPr lang="en-US" sz="2000" b="1" dirty="0">
                <a:solidFill>
                  <a:srgbClr val="CCCCCC"/>
                </a:solidFill>
                <a:latin typeface="Trebuchet MS"/>
                <a:ea typeface="Trebuchet MS"/>
                <a:cs typeface="Trebuchet MS"/>
                <a:sym typeface="Trebuchet MS"/>
              </a:rPr>
              <a:t>Step3:</a:t>
            </a:r>
            <a:r>
              <a:rPr lang="en-US" sz="2000" dirty="0">
                <a:solidFill>
                  <a:srgbClr val="CCCCCC"/>
                </a:solidFill>
                <a:latin typeface="Trebuchet MS"/>
                <a:ea typeface="Trebuchet MS"/>
                <a:cs typeface="Trebuchet MS"/>
                <a:sym typeface="Trebuchet MS"/>
              </a:rPr>
              <a:t> Possible solutions - Based on data explorations </a:t>
            </a:r>
            <a:endParaRPr sz="2000">
              <a:solidFill>
                <a:srgbClr val="CCCCCC"/>
              </a:solidFill>
              <a:latin typeface="Trebuchet MS"/>
              <a:ea typeface="Trebuchet MS"/>
              <a:cs typeface="Trebuchet MS"/>
              <a:sym typeface="Trebuchet MS"/>
            </a:endParaRPr>
          </a:p>
          <a:p>
            <a:pPr marL="457200" lvl="0" indent="-355600" algn="l" rtl="0">
              <a:lnSpc>
                <a:spcPct val="115000"/>
              </a:lnSpc>
              <a:spcBef>
                <a:spcPts val="0"/>
              </a:spcBef>
              <a:spcAft>
                <a:spcPts val="0"/>
              </a:spcAft>
              <a:buClr>
                <a:srgbClr val="CCCCCC"/>
              </a:buClr>
              <a:buSzPts val="2000"/>
              <a:buChar char="●"/>
            </a:pPr>
            <a:r>
              <a:rPr lang="en-US" sz="2000" b="1" dirty="0">
                <a:solidFill>
                  <a:srgbClr val="CCCCCC"/>
                </a:solidFill>
                <a:latin typeface="Trebuchet MS"/>
                <a:ea typeface="Trebuchet MS"/>
                <a:cs typeface="Trebuchet MS"/>
                <a:sym typeface="Trebuchet MS"/>
              </a:rPr>
              <a:t>Step4: </a:t>
            </a:r>
            <a:r>
              <a:rPr lang="en-US" sz="2000" dirty="0">
                <a:solidFill>
                  <a:srgbClr val="CCCCCC"/>
                </a:solidFill>
                <a:latin typeface="Trebuchet MS"/>
                <a:ea typeface="Trebuchet MS"/>
                <a:cs typeface="Trebuchet MS"/>
                <a:sym typeface="Trebuchet MS"/>
              </a:rPr>
              <a:t>Feature engineering and data </a:t>
            </a:r>
            <a:r>
              <a:rPr lang="en-US" sz="2000" dirty="0" err="1">
                <a:solidFill>
                  <a:srgbClr val="CCCCCC"/>
                </a:solidFill>
                <a:latin typeface="Trebuchet MS"/>
                <a:ea typeface="Trebuchet MS"/>
                <a:cs typeface="Trebuchet MS"/>
                <a:sym typeface="Trebuchet MS"/>
              </a:rPr>
              <a:t>structurization</a:t>
            </a:r>
            <a:endParaRPr sz="2000" dirty="0" err="1">
              <a:solidFill>
                <a:srgbClr val="CCCCCC"/>
              </a:solidFill>
              <a:latin typeface="Trebuchet MS"/>
              <a:ea typeface="Trebuchet MS"/>
              <a:cs typeface="Trebuchet MS"/>
              <a:sym typeface="Trebuchet MS"/>
            </a:endParaRPr>
          </a:p>
          <a:p>
            <a:pPr marL="457200" lvl="0" indent="-355600" algn="l" rtl="0">
              <a:lnSpc>
                <a:spcPct val="115000"/>
              </a:lnSpc>
              <a:spcBef>
                <a:spcPts val="0"/>
              </a:spcBef>
              <a:spcAft>
                <a:spcPts val="0"/>
              </a:spcAft>
              <a:buClr>
                <a:srgbClr val="CCCCCC"/>
              </a:buClr>
              <a:buSzPts val="2000"/>
              <a:buChar char="●"/>
            </a:pPr>
            <a:r>
              <a:rPr lang="en-US" sz="2000" b="1" dirty="0">
                <a:solidFill>
                  <a:srgbClr val="CCCCCC"/>
                </a:solidFill>
                <a:latin typeface="Trebuchet MS"/>
                <a:ea typeface="Trebuchet MS"/>
                <a:cs typeface="Trebuchet MS"/>
                <a:sym typeface="Trebuchet MS"/>
              </a:rPr>
              <a:t>Step5:</a:t>
            </a:r>
            <a:r>
              <a:rPr lang="en-US" sz="2000" dirty="0">
                <a:solidFill>
                  <a:srgbClr val="CCCCCC"/>
                </a:solidFill>
                <a:latin typeface="Trebuchet MS"/>
                <a:ea typeface="Trebuchet MS"/>
                <a:cs typeface="Trebuchet MS"/>
                <a:sym typeface="Trebuchet MS"/>
              </a:rPr>
              <a:t> Train and Test models with binarization model</a:t>
            </a:r>
            <a:endParaRPr sz="2000" dirty="0">
              <a:solidFill>
                <a:srgbClr val="CCCCCC"/>
              </a:solidFill>
              <a:latin typeface="Trebuchet MS"/>
              <a:ea typeface="Trebuchet MS"/>
              <a:cs typeface="Trebuchet MS"/>
              <a:sym typeface="Trebuchet MS"/>
            </a:endParaRPr>
          </a:p>
          <a:p>
            <a:pPr marL="457200" lvl="0" indent="-355600" algn="l" rtl="0">
              <a:lnSpc>
                <a:spcPct val="115000"/>
              </a:lnSpc>
              <a:spcBef>
                <a:spcPts val="0"/>
              </a:spcBef>
              <a:spcAft>
                <a:spcPts val="0"/>
              </a:spcAft>
              <a:buClr>
                <a:srgbClr val="CCCCCC"/>
              </a:buClr>
              <a:buSzPts val="2000"/>
              <a:buChar char="●"/>
            </a:pPr>
            <a:r>
              <a:rPr lang="en-US" sz="2000" b="1" dirty="0">
                <a:solidFill>
                  <a:srgbClr val="CCCCCC"/>
                </a:solidFill>
                <a:latin typeface="Trebuchet MS"/>
                <a:ea typeface="Trebuchet MS"/>
                <a:cs typeface="Trebuchet MS"/>
                <a:sym typeface="Trebuchet MS"/>
              </a:rPr>
              <a:t>Step6:</a:t>
            </a:r>
            <a:r>
              <a:rPr lang="en-US" sz="2000" dirty="0">
                <a:solidFill>
                  <a:srgbClr val="CCCCCC"/>
                </a:solidFill>
                <a:latin typeface="Trebuchet MS"/>
                <a:ea typeface="Trebuchet MS"/>
                <a:cs typeface="Trebuchet MS"/>
                <a:sym typeface="Trebuchet MS"/>
              </a:rPr>
              <a:t> Train and Test models with multiclass model</a:t>
            </a:r>
            <a:endParaRPr sz="2000" dirty="0">
              <a:solidFill>
                <a:srgbClr val="CCCCCC"/>
              </a:solidFill>
              <a:latin typeface="Trebuchet MS"/>
              <a:ea typeface="Trebuchet MS"/>
              <a:cs typeface="Trebuchet MS"/>
              <a:sym typeface="Trebuchet MS"/>
            </a:endParaRPr>
          </a:p>
          <a:p>
            <a:pPr marL="0" lvl="0" indent="0" algn="l" rtl="0">
              <a:lnSpc>
                <a:spcPct val="100000"/>
              </a:lnSpc>
              <a:spcBef>
                <a:spcPts val="450"/>
              </a:spcBef>
              <a:spcAft>
                <a:spcPts val="0"/>
              </a:spcAft>
              <a:buSzPts val="1800"/>
              <a:buNone/>
            </a:pPr>
            <a:endParaRPr sz="2000">
              <a:solidFill>
                <a:srgbClr val="CCCCCC"/>
              </a:solidFill>
            </a:endParaRPr>
          </a:p>
        </p:txBody>
      </p:sp>
      <p:sp>
        <p:nvSpPr>
          <p:cNvPr id="207" name="Google Shape;207;g8eb9d26eb8_0_229"/>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2300"/>
              <a:buNone/>
            </a:pPr>
            <a:r>
              <a:rPr lang="en-US"/>
              <a:t>Methodology - ML Based approach</a:t>
            </a:r>
            <a:endParaRPr/>
          </a:p>
        </p:txBody>
      </p:sp>
      <p:sp>
        <p:nvSpPr>
          <p:cNvPr id="208" name="Google Shape;208;g8eb9d26eb8_0_229"/>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700"/>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8eb9d26eb8_0_236"/>
          <p:cNvSpPr txBox="1">
            <a:spLocks noGrp="1"/>
          </p:cNvSpPr>
          <p:nvPr>
            <p:ph type="title"/>
          </p:nvPr>
        </p:nvSpPr>
        <p:spPr>
          <a:xfrm>
            <a:off x="457200" y="282178"/>
            <a:ext cx="8229600" cy="857400"/>
          </a:xfrm>
          <a:prstGeom prst="rect">
            <a:avLst/>
          </a:prstGeom>
          <a:noFill/>
          <a:ln>
            <a:noFill/>
          </a:ln>
        </p:spPr>
        <p:txBody>
          <a:bodyPr spcFirstLastPara="1" wrap="square" lIns="68575" tIns="34275" rIns="68575" bIns="34275" anchor="ctr" anchorCtr="0">
            <a:noAutofit/>
          </a:bodyPr>
          <a:lstStyle/>
          <a:p>
            <a:pPr>
              <a:spcBef>
                <a:spcPts val="450"/>
              </a:spcBef>
            </a:pPr>
            <a:r>
              <a:rPr lang="en-US" dirty="0">
                <a:solidFill>
                  <a:schemeClr val="lt1"/>
                </a:solidFill>
              </a:rPr>
              <a:t>Methodology </a:t>
            </a:r>
            <a:endParaRPr>
              <a:solidFill>
                <a:schemeClr val="lt1"/>
              </a:solidFill>
            </a:endParaRPr>
          </a:p>
          <a:p>
            <a:pPr marL="0" lvl="0" indent="0" algn="l" rtl="0">
              <a:lnSpc>
                <a:spcPct val="100000"/>
              </a:lnSpc>
              <a:spcBef>
                <a:spcPts val="450"/>
              </a:spcBef>
              <a:spcAft>
                <a:spcPts val="0"/>
              </a:spcAft>
              <a:buSzPts val="2300"/>
              <a:buNone/>
            </a:pPr>
            <a:r>
              <a:rPr lang="en-US" sz="2000" dirty="0">
                <a:solidFill>
                  <a:srgbClr val="FFFFFF"/>
                </a:solidFill>
                <a:latin typeface="Trebuchet MS"/>
                <a:ea typeface="Trebuchet MS"/>
                <a:cs typeface="Trebuchet MS"/>
                <a:sym typeface="Trebuchet MS"/>
              </a:rPr>
              <a:t>Step2:</a:t>
            </a:r>
            <a:r>
              <a:rPr lang="en-US" sz="2000" b="0" dirty="0">
                <a:solidFill>
                  <a:srgbClr val="FFFFFF"/>
                </a:solidFill>
                <a:latin typeface="Trebuchet MS"/>
                <a:ea typeface="Trebuchet MS"/>
                <a:cs typeface="Trebuchet MS"/>
                <a:sym typeface="Trebuchet MS"/>
              </a:rPr>
              <a:t> Data exploration - Biases in data</a:t>
            </a:r>
            <a:endParaRPr sz="2000" b="0" dirty="0">
              <a:solidFill>
                <a:srgbClr val="FFFFFF"/>
              </a:solidFill>
              <a:latin typeface="Trebuchet MS"/>
              <a:ea typeface="Trebuchet MS"/>
              <a:cs typeface="Trebuchet MS"/>
              <a:sym typeface="Trebuchet MS"/>
            </a:endParaRPr>
          </a:p>
          <a:p>
            <a:pPr marL="0" lvl="0" indent="0" algn="l" rtl="0">
              <a:lnSpc>
                <a:spcPct val="100000"/>
              </a:lnSpc>
              <a:spcBef>
                <a:spcPts val="450"/>
              </a:spcBef>
              <a:spcAft>
                <a:spcPts val="0"/>
              </a:spcAft>
              <a:buSzPts val="2300"/>
              <a:buNone/>
            </a:pPr>
            <a:endParaRPr sz="2000" b="0">
              <a:solidFill>
                <a:schemeClr val="dk1"/>
              </a:solidFill>
            </a:endParaRPr>
          </a:p>
        </p:txBody>
      </p:sp>
      <p:sp>
        <p:nvSpPr>
          <p:cNvPr id="215" name="Google Shape;215;g8eb9d26eb8_0_236"/>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US"/>
              <a:t>12</a:t>
            </a:fld>
            <a:endParaRPr/>
          </a:p>
        </p:txBody>
      </p:sp>
      <p:sp>
        <p:nvSpPr>
          <p:cNvPr id="216" name="Google Shape;216;g8eb9d26eb8_0_236"/>
          <p:cNvSpPr txBox="1"/>
          <p:nvPr/>
        </p:nvSpPr>
        <p:spPr>
          <a:xfrm>
            <a:off x="387900" y="1108824"/>
            <a:ext cx="8368200" cy="3078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2200"/>
              <a:buFont typeface="Arial"/>
              <a:buNone/>
            </a:pPr>
            <a:r>
              <a:rPr lang="en-US" sz="2200" b="1" i="0" u="none" strike="noStrike" cap="none">
                <a:solidFill>
                  <a:srgbClr val="0000FF"/>
                </a:solidFill>
                <a:latin typeface="Roboto"/>
                <a:ea typeface="Roboto"/>
                <a:cs typeface="Roboto"/>
                <a:sym typeface="Roboto"/>
              </a:rPr>
              <a:t>Bias1:</a:t>
            </a:r>
            <a:r>
              <a:rPr lang="en-US" sz="2200" b="1" i="0" u="none" strike="noStrike" cap="none">
                <a:solidFill>
                  <a:srgbClr val="000000"/>
                </a:solidFill>
                <a:latin typeface="Roboto"/>
                <a:ea typeface="Roboto"/>
                <a:cs typeface="Roboto"/>
                <a:sym typeface="Roboto"/>
              </a:rPr>
              <a:t> </a:t>
            </a:r>
            <a:r>
              <a:rPr lang="en-US" sz="2200" b="1" i="0" u="none" strike="noStrike" cap="none">
                <a:solidFill>
                  <a:srgbClr val="FF0000"/>
                </a:solidFill>
                <a:latin typeface="Roboto"/>
                <a:ea typeface="Roboto"/>
                <a:cs typeface="Roboto"/>
                <a:sym typeface="Roboto"/>
              </a:rPr>
              <a:t>Angle of slicing</a:t>
            </a:r>
            <a:endParaRPr sz="2200" b="1" i="0" u="none" strike="noStrike" cap="none">
              <a:solidFill>
                <a:srgbClr val="FF0000"/>
              </a:solidFill>
              <a:latin typeface="Roboto"/>
              <a:ea typeface="Roboto"/>
              <a:cs typeface="Roboto"/>
              <a:sym typeface="Roboto"/>
            </a:endParaRPr>
          </a:p>
        </p:txBody>
      </p:sp>
      <p:pic>
        <p:nvPicPr>
          <p:cNvPr id="217" name="Google Shape;217;g8eb9d26eb8_0_236"/>
          <p:cNvPicPr preferRelativeResize="0"/>
          <p:nvPr/>
        </p:nvPicPr>
        <p:blipFill rotWithShape="1">
          <a:blip r:embed="rId3">
            <a:alphaModFix/>
          </a:blip>
          <a:srcRect/>
          <a:stretch/>
        </p:blipFill>
        <p:spPr>
          <a:xfrm>
            <a:off x="1562100" y="1905000"/>
            <a:ext cx="5715000" cy="2857500"/>
          </a:xfrm>
          <a:prstGeom prst="rect">
            <a:avLst/>
          </a:prstGeom>
          <a:noFill/>
          <a:ln>
            <a:noFill/>
          </a:ln>
        </p:spPr>
      </p:pic>
      <p:cxnSp>
        <p:nvCxnSpPr>
          <p:cNvPr id="218" name="Google Shape;218;g8eb9d26eb8_0_236"/>
          <p:cNvCxnSpPr/>
          <p:nvPr/>
        </p:nvCxnSpPr>
        <p:spPr>
          <a:xfrm>
            <a:off x="1363175" y="3039250"/>
            <a:ext cx="6071100" cy="28200"/>
          </a:xfrm>
          <a:prstGeom prst="straightConnector1">
            <a:avLst/>
          </a:prstGeom>
          <a:noFill/>
          <a:ln w="38100" cap="flat" cmpd="sng">
            <a:solidFill>
              <a:srgbClr val="FF0000"/>
            </a:solidFill>
            <a:prstDash val="dash"/>
            <a:round/>
            <a:headEnd type="none" w="sm" len="sm"/>
            <a:tailEnd type="none" w="sm" len="sm"/>
          </a:ln>
        </p:spPr>
      </p:cxnSp>
      <p:cxnSp>
        <p:nvCxnSpPr>
          <p:cNvPr id="219" name="Google Shape;219;g8eb9d26eb8_0_236"/>
          <p:cNvCxnSpPr>
            <a:stCxn id="217" idx="0"/>
          </p:cNvCxnSpPr>
          <p:nvPr/>
        </p:nvCxnSpPr>
        <p:spPr>
          <a:xfrm>
            <a:off x="4419600" y="1905000"/>
            <a:ext cx="0" cy="2857500"/>
          </a:xfrm>
          <a:prstGeom prst="straightConnector1">
            <a:avLst/>
          </a:prstGeom>
          <a:noFill/>
          <a:ln w="38100" cap="flat" cmpd="sng">
            <a:solidFill>
              <a:srgbClr val="FF0000"/>
            </a:solidFill>
            <a:prstDash val="dash"/>
            <a:round/>
            <a:headEnd type="none" w="sm" len="sm"/>
            <a:tailEnd type="none" w="sm" len="sm"/>
          </a:ln>
        </p:spPr>
      </p:cxnSp>
      <p:cxnSp>
        <p:nvCxnSpPr>
          <p:cNvPr id="220" name="Google Shape;220;g8eb9d26eb8_0_236"/>
          <p:cNvCxnSpPr/>
          <p:nvPr/>
        </p:nvCxnSpPr>
        <p:spPr>
          <a:xfrm rot="10800000" flipH="1">
            <a:off x="2133900" y="2272250"/>
            <a:ext cx="4412700" cy="1630200"/>
          </a:xfrm>
          <a:prstGeom prst="straightConnector1">
            <a:avLst/>
          </a:prstGeom>
          <a:noFill/>
          <a:ln w="38100" cap="flat" cmpd="sng">
            <a:solidFill>
              <a:srgbClr val="FF0000"/>
            </a:solidFill>
            <a:prstDash val="dash"/>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600"/>
                                        <p:tgtEl>
                                          <p:spTgt spid="2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1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0"/>
                                        </p:tgtEl>
                                        <p:attrNameLst>
                                          <p:attrName>style.visibility</p:attrName>
                                        </p:attrNameLst>
                                      </p:cBhvr>
                                      <p:to>
                                        <p:strVal val="visible"/>
                                      </p:to>
                                    </p:set>
                                    <p:animEffect transition="in" filter="fade">
                                      <p:cBhvr>
                                        <p:cTn id="20" dur="10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8eb9d26eb8_0_24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dk1"/>
              </a:buClr>
              <a:buSzPts val="1100"/>
              <a:buFont typeface="Arial"/>
              <a:buNone/>
            </a:pPr>
            <a:r>
              <a:rPr lang="en-US" sz="2000" b="0">
                <a:solidFill>
                  <a:schemeClr val="lt1"/>
                </a:solidFill>
                <a:latin typeface="Trebuchet MS"/>
                <a:ea typeface="Roboto Slab"/>
                <a:cs typeface="Roboto Slab"/>
                <a:sym typeface="Roboto Slab"/>
              </a:rPr>
              <a:t>Types of population of potatoes vs angle bias</a:t>
            </a:r>
            <a:endParaRPr lang="en-US" sz="2000">
              <a:solidFill>
                <a:schemeClr val="lt1"/>
              </a:solidFill>
              <a:latin typeface="Trebuchet MS"/>
            </a:endParaRPr>
          </a:p>
        </p:txBody>
      </p:sp>
      <p:sp>
        <p:nvSpPr>
          <p:cNvPr id="227" name="Google Shape;227;g8eb9d26eb8_0_248"/>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US"/>
              <a:t>13</a:t>
            </a:fld>
            <a:endParaRPr/>
          </a:p>
        </p:txBody>
      </p:sp>
      <p:sp>
        <p:nvSpPr>
          <p:cNvPr id="228" name="Google Shape;228;g8eb9d26eb8_0_248"/>
          <p:cNvSpPr txBox="1">
            <a:spLocks noGrp="1"/>
          </p:cNvSpPr>
          <p:nvPr>
            <p:ph type="body" idx="1"/>
          </p:nvPr>
        </p:nvSpPr>
        <p:spPr>
          <a:xfrm>
            <a:off x="387900" y="1489824"/>
            <a:ext cx="8368200" cy="3078900"/>
          </a:xfrm>
          <a:prstGeom prst="rect">
            <a:avLst/>
          </a:prstGeom>
          <a:noFill/>
          <a:ln>
            <a:noFill/>
          </a:ln>
        </p:spPr>
        <p:txBody>
          <a:bodyPr spcFirstLastPara="1" wrap="square" lIns="68575" tIns="34275" rIns="68575" bIns="34275" anchor="t" anchorCtr="0">
            <a:noAutofit/>
          </a:bodyPr>
          <a:lstStyle/>
          <a:p>
            <a:pPr>
              <a:lnSpc>
                <a:spcPct val="150000"/>
              </a:lnSpc>
              <a:buClr>
                <a:schemeClr val="dk1"/>
              </a:buClr>
              <a:buChar char="●"/>
            </a:pPr>
            <a:r>
              <a:rPr lang="en-US" sz="1800" b="1">
                <a:solidFill>
                  <a:srgbClr val="FF0000"/>
                </a:solidFill>
                <a:latin typeface="Trebuchet MS"/>
                <a:ea typeface="Trebuchet MS"/>
                <a:cs typeface="Trebuchet MS"/>
                <a:sym typeface="Trebuchet MS"/>
              </a:rPr>
              <a:t>Type1 Population </a:t>
            </a:r>
            <a:r>
              <a:rPr lang="en-US" sz="1800" b="1">
                <a:solidFill>
                  <a:schemeClr val="dk1"/>
                </a:solidFill>
                <a:latin typeface="Trebuchet MS"/>
                <a:ea typeface="Trebuchet MS"/>
                <a:cs typeface="Trebuchet MS"/>
                <a:sym typeface="Trebuchet MS"/>
              </a:rPr>
              <a:t>:</a:t>
            </a:r>
            <a:r>
              <a:rPr lang="en-US" sz="1800" b="1">
                <a:solidFill>
                  <a:srgbClr val="4A86E8"/>
                </a:solidFill>
                <a:latin typeface="Trebuchet MS"/>
                <a:ea typeface="Trebuchet MS"/>
                <a:cs typeface="Trebuchet MS"/>
                <a:sym typeface="Trebuchet MS"/>
              </a:rPr>
              <a:t> [L and D] &lt;2.5 in </a:t>
            </a:r>
            <a:r>
              <a:rPr lang="en-US" sz="1800">
                <a:solidFill>
                  <a:srgbClr val="FF0000"/>
                </a:solidFill>
                <a:latin typeface="Trebuchet MS"/>
                <a:ea typeface="Trebuchet MS"/>
                <a:cs typeface="Trebuchet MS"/>
                <a:sym typeface="Trebuchet MS"/>
              </a:rPr>
              <a:t>(Small Potatoes)</a:t>
            </a:r>
            <a:r>
              <a:rPr lang="en-US" sz="1800">
                <a:solidFill>
                  <a:schemeClr val="dk1"/>
                </a:solidFill>
                <a:latin typeface="Trebuchet MS"/>
                <a:ea typeface="Trebuchet MS"/>
                <a:cs typeface="Trebuchet MS"/>
                <a:sym typeface="Trebuchet MS"/>
              </a:rPr>
              <a:t>  </a:t>
            </a:r>
            <a:endParaRPr sz="1800">
              <a:solidFill>
                <a:schemeClr val="dk1"/>
              </a:solidFill>
              <a:latin typeface="Trebuchet MS"/>
              <a:ea typeface="Trebuchet MS"/>
              <a:cs typeface="Trebuchet MS"/>
              <a:sym typeface="Trebuchet MS"/>
            </a:endParaRPr>
          </a:p>
          <a:p>
            <a:pPr marL="914400" lvl="1" indent="-330200" algn="l" rtl="0">
              <a:lnSpc>
                <a:spcPct val="150000"/>
              </a:lnSpc>
              <a:spcBef>
                <a:spcPts val="0"/>
              </a:spcBef>
              <a:spcAft>
                <a:spcPts val="0"/>
              </a:spcAft>
              <a:buClr>
                <a:schemeClr val="dk1"/>
              </a:buClr>
              <a:buSzPts val="1600"/>
              <a:buFont typeface="Trebuchet MS"/>
              <a:buChar char="○"/>
            </a:pPr>
            <a:r>
              <a:rPr lang="en-US" sz="1600">
                <a:solidFill>
                  <a:schemeClr val="dk1"/>
                </a:solidFill>
                <a:latin typeface="Trebuchet MS"/>
                <a:ea typeface="Trebuchet MS"/>
                <a:cs typeface="Trebuchet MS"/>
                <a:sym typeface="Trebuchet MS"/>
              </a:rPr>
              <a:t>Produces only small chips (having L&lt; 2.5 inches)</a:t>
            </a:r>
            <a:endParaRPr sz="1600">
              <a:solidFill>
                <a:schemeClr val="dk1"/>
              </a:solidFill>
              <a:latin typeface="Trebuchet MS"/>
              <a:ea typeface="Trebuchet MS"/>
              <a:cs typeface="Trebuchet MS"/>
              <a:sym typeface="Trebuchet MS"/>
            </a:endParaRPr>
          </a:p>
          <a:p>
            <a:pPr marL="457200" lvl="0" indent="-342900" algn="l" rtl="0">
              <a:lnSpc>
                <a:spcPct val="150000"/>
              </a:lnSpc>
              <a:spcBef>
                <a:spcPts val="0"/>
              </a:spcBef>
              <a:spcAft>
                <a:spcPts val="0"/>
              </a:spcAft>
              <a:buClr>
                <a:schemeClr val="dk1"/>
              </a:buClr>
              <a:buSzPts val="1800"/>
              <a:buChar char="●"/>
            </a:pPr>
            <a:r>
              <a:rPr lang="en-US" sz="1800" b="1">
                <a:solidFill>
                  <a:srgbClr val="FF0000"/>
                </a:solidFill>
                <a:latin typeface="Trebuchet MS"/>
                <a:ea typeface="Trebuchet MS"/>
                <a:cs typeface="Trebuchet MS"/>
                <a:sym typeface="Trebuchet MS"/>
              </a:rPr>
              <a:t>Type2 Population </a:t>
            </a:r>
            <a:r>
              <a:rPr lang="en-US" sz="1800" b="1">
                <a:solidFill>
                  <a:srgbClr val="FFFFFF"/>
                </a:solidFill>
                <a:latin typeface="Trebuchet MS"/>
                <a:ea typeface="Trebuchet MS"/>
                <a:cs typeface="Trebuchet MS"/>
                <a:sym typeface="Trebuchet MS"/>
              </a:rPr>
              <a:t>:</a:t>
            </a:r>
            <a:r>
              <a:rPr lang="en-US" sz="1800">
                <a:solidFill>
                  <a:srgbClr val="00FF00"/>
                </a:solidFill>
                <a:latin typeface="Trebuchet MS"/>
                <a:ea typeface="Trebuchet MS"/>
                <a:cs typeface="Trebuchet MS"/>
                <a:sym typeface="Trebuchet MS"/>
              </a:rPr>
              <a:t> </a:t>
            </a:r>
            <a:r>
              <a:rPr lang="en-US" sz="1800" b="1">
                <a:solidFill>
                  <a:srgbClr val="4A86E8"/>
                </a:solidFill>
                <a:latin typeface="Trebuchet MS"/>
                <a:ea typeface="Trebuchet MS"/>
                <a:cs typeface="Trebuchet MS"/>
                <a:sym typeface="Trebuchet MS"/>
              </a:rPr>
              <a:t>[L and D] &gt;2.5in</a:t>
            </a:r>
            <a:r>
              <a:rPr lang="en-US" sz="1800">
                <a:solidFill>
                  <a:srgbClr val="0000FF"/>
                </a:solidFill>
                <a:latin typeface="Trebuchet MS"/>
                <a:ea typeface="Trebuchet MS"/>
                <a:cs typeface="Trebuchet MS"/>
                <a:sym typeface="Trebuchet MS"/>
              </a:rPr>
              <a:t> </a:t>
            </a:r>
            <a:r>
              <a:rPr lang="en-US" sz="1800">
                <a:solidFill>
                  <a:srgbClr val="FF0000"/>
                </a:solidFill>
                <a:latin typeface="Trebuchet MS"/>
                <a:ea typeface="Trebuchet MS"/>
                <a:cs typeface="Trebuchet MS"/>
                <a:sym typeface="Trebuchet MS"/>
              </a:rPr>
              <a:t>(Bulky Potatoes)</a:t>
            </a:r>
            <a:endParaRPr sz="1800">
              <a:solidFill>
                <a:srgbClr val="FF0000"/>
              </a:solidFill>
              <a:latin typeface="Trebuchet MS"/>
              <a:ea typeface="Trebuchet MS"/>
              <a:cs typeface="Trebuchet MS"/>
              <a:sym typeface="Trebuchet MS"/>
            </a:endParaRPr>
          </a:p>
          <a:p>
            <a:pPr marL="914400" lvl="1" indent="-342900" algn="l" rtl="0">
              <a:lnSpc>
                <a:spcPct val="150000"/>
              </a:lnSpc>
              <a:spcBef>
                <a:spcPts val="0"/>
              </a:spcBef>
              <a:spcAft>
                <a:spcPts val="0"/>
              </a:spcAft>
              <a:buClr>
                <a:schemeClr val="dk1"/>
              </a:buClr>
              <a:buSzPts val="1800"/>
              <a:buFont typeface="Trebuchet MS"/>
              <a:buChar char="○"/>
            </a:pPr>
            <a:r>
              <a:rPr lang="en-US" sz="1600">
                <a:solidFill>
                  <a:schemeClr val="dk1"/>
                </a:solidFill>
                <a:latin typeface="Trebuchet MS"/>
                <a:ea typeface="Trebuchet MS"/>
                <a:cs typeface="Trebuchet MS"/>
                <a:sym typeface="Trebuchet MS"/>
              </a:rPr>
              <a:t>Produces maximum large chips (having L&gt;2.5 inches</a:t>
            </a:r>
            <a:r>
              <a:rPr lang="en-US" sz="1800">
                <a:solidFill>
                  <a:schemeClr val="dk1"/>
                </a:solidFill>
                <a:latin typeface="Trebuchet MS"/>
                <a:ea typeface="Trebuchet MS"/>
                <a:cs typeface="Trebuchet MS"/>
                <a:sym typeface="Trebuchet MS"/>
              </a:rPr>
              <a:t>)</a:t>
            </a:r>
            <a:endParaRPr sz="1800">
              <a:solidFill>
                <a:schemeClr val="dk1"/>
              </a:solidFill>
              <a:latin typeface="Trebuchet MS"/>
              <a:ea typeface="Trebuchet MS"/>
              <a:cs typeface="Trebuchet MS"/>
              <a:sym typeface="Trebuchet MS"/>
            </a:endParaRPr>
          </a:p>
          <a:p>
            <a:pPr marL="457200" lvl="0" indent="-342900" algn="l" rtl="0">
              <a:lnSpc>
                <a:spcPct val="150000"/>
              </a:lnSpc>
              <a:spcBef>
                <a:spcPts val="0"/>
              </a:spcBef>
              <a:spcAft>
                <a:spcPts val="0"/>
              </a:spcAft>
              <a:buClr>
                <a:schemeClr val="dk1"/>
              </a:buClr>
              <a:buSzPts val="1800"/>
              <a:buFont typeface="Trebuchet MS"/>
              <a:buChar char="●"/>
            </a:pPr>
            <a:r>
              <a:rPr lang="en-US" sz="1800" b="1">
                <a:solidFill>
                  <a:srgbClr val="FF0000"/>
                </a:solidFill>
                <a:latin typeface="Trebuchet MS"/>
                <a:ea typeface="Trebuchet MS"/>
                <a:cs typeface="Trebuchet MS"/>
                <a:sym typeface="Trebuchet MS"/>
              </a:rPr>
              <a:t>Type3 Population </a:t>
            </a:r>
            <a:r>
              <a:rPr lang="en-US" sz="1800" b="1">
                <a:solidFill>
                  <a:schemeClr val="dk1"/>
                </a:solidFill>
                <a:latin typeface="Trebuchet MS"/>
                <a:ea typeface="Trebuchet MS"/>
                <a:cs typeface="Trebuchet MS"/>
                <a:sym typeface="Trebuchet MS"/>
              </a:rPr>
              <a:t>:</a:t>
            </a:r>
            <a:r>
              <a:rPr lang="en-US" sz="1800" b="1">
                <a:solidFill>
                  <a:srgbClr val="0000FF"/>
                </a:solidFill>
                <a:latin typeface="Trebuchet MS"/>
                <a:ea typeface="Trebuchet MS"/>
                <a:cs typeface="Trebuchet MS"/>
                <a:sym typeface="Trebuchet MS"/>
              </a:rPr>
              <a:t> </a:t>
            </a:r>
            <a:r>
              <a:rPr lang="en-US" sz="1800" b="1">
                <a:solidFill>
                  <a:srgbClr val="4A86E8"/>
                </a:solidFill>
                <a:latin typeface="Trebuchet MS"/>
                <a:ea typeface="Trebuchet MS"/>
                <a:cs typeface="Trebuchet MS"/>
                <a:sym typeface="Trebuchet MS"/>
              </a:rPr>
              <a:t>[L &gt;2.5 and D&lt;2.5] in</a:t>
            </a:r>
            <a:r>
              <a:rPr lang="en-US" sz="1800" b="1">
                <a:solidFill>
                  <a:srgbClr val="0000FF"/>
                </a:solidFill>
                <a:latin typeface="Trebuchet MS"/>
                <a:ea typeface="Trebuchet MS"/>
                <a:cs typeface="Trebuchet MS"/>
                <a:sym typeface="Trebuchet MS"/>
              </a:rPr>
              <a:t> </a:t>
            </a:r>
            <a:r>
              <a:rPr lang="en-US" sz="1800" b="1">
                <a:solidFill>
                  <a:srgbClr val="FF0000"/>
                </a:solidFill>
                <a:latin typeface="Trebuchet MS"/>
                <a:ea typeface="Trebuchet MS"/>
                <a:cs typeface="Trebuchet MS"/>
                <a:sym typeface="Trebuchet MS"/>
              </a:rPr>
              <a:t>(TUBERS)</a:t>
            </a:r>
            <a:endParaRPr sz="1800" b="1">
              <a:solidFill>
                <a:schemeClr val="dk1"/>
              </a:solidFill>
              <a:latin typeface="Trebuchet MS"/>
              <a:ea typeface="Trebuchet MS"/>
              <a:cs typeface="Trebuchet MS"/>
              <a:sym typeface="Trebuchet MS"/>
            </a:endParaRPr>
          </a:p>
          <a:p>
            <a:pPr marL="914400" lvl="1" indent="-330200" algn="l" rtl="0">
              <a:lnSpc>
                <a:spcPct val="150000"/>
              </a:lnSpc>
              <a:spcBef>
                <a:spcPts val="0"/>
              </a:spcBef>
              <a:spcAft>
                <a:spcPts val="0"/>
              </a:spcAft>
              <a:buClr>
                <a:schemeClr val="dk1"/>
              </a:buClr>
              <a:buSzPts val="1600"/>
              <a:buFont typeface="Trebuchet MS"/>
              <a:buChar char="○"/>
            </a:pPr>
            <a:r>
              <a:rPr lang="en-US" sz="1600">
                <a:solidFill>
                  <a:schemeClr val="tx1"/>
                </a:solidFill>
                <a:latin typeface="Trebuchet MS"/>
                <a:ea typeface="Trebuchet MS"/>
                <a:cs typeface="Trebuchet MS"/>
                <a:sym typeface="Trebuchet MS"/>
              </a:rPr>
              <a:t>Most affected by angle bias</a:t>
            </a:r>
            <a:endParaRPr sz="1600">
              <a:solidFill>
                <a:schemeClr val="tx1"/>
              </a:solidFill>
              <a:latin typeface="Trebuchet MS"/>
              <a:ea typeface="Trebuchet MS"/>
              <a:cs typeface="Trebuchet MS"/>
            </a:endParaRPr>
          </a:p>
          <a:p>
            <a:pPr marL="914400" lvl="1" indent="-330200" algn="l" rtl="0">
              <a:lnSpc>
                <a:spcPct val="150000"/>
              </a:lnSpc>
              <a:spcBef>
                <a:spcPts val="0"/>
              </a:spcBef>
              <a:spcAft>
                <a:spcPts val="0"/>
              </a:spcAft>
              <a:buClr>
                <a:schemeClr val="dk1"/>
              </a:buClr>
              <a:buSzPts val="1600"/>
              <a:buFont typeface="Trebuchet MS"/>
              <a:buChar char="○"/>
            </a:pPr>
            <a:r>
              <a:rPr lang="en-US" sz="1600">
                <a:solidFill>
                  <a:schemeClr val="tx1"/>
                </a:solidFill>
                <a:latin typeface="Trebuchet MS"/>
                <a:ea typeface="Trebuchet MS"/>
                <a:cs typeface="Trebuchet MS"/>
                <a:sym typeface="Trebuchet MS"/>
              </a:rPr>
              <a:t>If it is sliced along the length, large chips (L &gt;2.5 in) will be produced</a:t>
            </a:r>
            <a:endParaRPr sz="1600">
              <a:solidFill>
                <a:schemeClr val="tx1"/>
              </a:solidFill>
              <a:latin typeface="Trebuchet MS"/>
              <a:ea typeface="Trebuchet MS"/>
              <a:cs typeface="Trebuchet MS"/>
            </a:endParaRPr>
          </a:p>
          <a:p>
            <a:pPr marL="914400" lvl="1" indent="-330200" algn="l" rtl="0">
              <a:lnSpc>
                <a:spcPct val="150000"/>
              </a:lnSpc>
              <a:spcBef>
                <a:spcPts val="0"/>
              </a:spcBef>
              <a:spcAft>
                <a:spcPts val="0"/>
              </a:spcAft>
              <a:buClr>
                <a:schemeClr val="dk1"/>
              </a:buClr>
              <a:buSzPts val="1600"/>
              <a:buFont typeface="Trebuchet MS"/>
              <a:buChar char="○"/>
            </a:pPr>
            <a:r>
              <a:rPr lang="en-US" sz="1600">
                <a:solidFill>
                  <a:schemeClr val="tx1"/>
                </a:solidFill>
                <a:latin typeface="Trebuchet MS"/>
                <a:ea typeface="Trebuchet MS"/>
                <a:cs typeface="Trebuchet MS"/>
                <a:sym typeface="Trebuchet MS"/>
              </a:rPr>
              <a:t>If it is sliced along the diameter, small chips (L &lt;2.5 in) will be produced</a:t>
            </a:r>
            <a:endParaRPr sz="1600">
              <a:solidFill>
                <a:schemeClr val="tx1"/>
              </a:solidFill>
              <a:latin typeface="Trebuchet MS"/>
              <a:ea typeface="Trebuchet MS"/>
              <a:cs typeface="Trebuchet MS"/>
            </a:endParaRPr>
          </a:p>
          <a:p>
            <a:pPr marL="0" lvl="0" indent="0" algn="l" rtl="0">
              <a:lnSpc>
                <a:spcPct val="150000"/>
              </a:lnSpc>
              <a:spcBef>
                <a:spcPts val="450"/>
              </a:spcBef>
              <a:spcAft>
                <a:spcPts val="0"/>
              </a:spcAft>
              <a:buSzPts val="1800"/>
              <a:buNone/>
            </a:pPr>
            <a:endParaRPr>
              <a:solidFill>
                <a:schemeClr val="dk1"/>
              </a:solidFill>
            </a:endParaRPr>
          </a:p>
        </p:txBody>
      </p:sp>
      <p:sp>
        <p:nvSpPr>
          <p:cNvPr id="229" name="Google Shape;229;g8eb9d26eb8_0_248"/>
          <p:cNvSpPr/>
          <p:nvPr/>
        </p:nvSpPr>
        <p:spPr>
          <a:xfrm>
            <a:off x="7441050" y="1617700"/>
            <a:ext cx="866628" cy="985888"/>
          </a:xfrm>
          <a:custGeom>
            <a:avLst/>
            <a:gdLst/>
            <a:ahLst/>
            <a:cxnLst/>
            <a:rect l="l" t="t" r="r" b="b"/>
            <a:pathLst>
              <a:path w="13491" h="14053" extrusionOk="0">
                <a:moveTo>
                  <a:pt x="0" y="0"/>
                </a:moveTo>
                <a:cubicBezTo>
                  <a:pt x="3341" y="5568"/>
                  <a:pt x="10587" y="8245"/>
                  <a:pt x="13491" y="14053"/>
                </a:cubicBezTo>
              </a:path>
            </a:pathLst>
          </a:cu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g8eb9d26eb8_0_248"/>
          <p:cNvSpPr/>
          <p:nvPr/>
        </p:nvSpPr>
        <p:spPr>
          <a:xfrm>
            <a:off x="7384825" y="1603625"/>
            <a:ext cx="866634" cy="999962"/>
          </a:xfrm>
          <a:custGeom>
            <a:avLst/>
            <a:gdLst/>
            <a:ahLst/>
            <a:cxnLst/>
            <a:rect l="l" t="t" r="r" b="b"/>
            <a:pathLst>
              <a:path w="9556" h="15740" extrusionOk="0">
                <a:moveTo>
                  <a:pt x="0" y="15740"/>
                </a:moveTo>
                <a:cubicBezTo>
                  <a:pt x="1489" y="9785"/>
                  <a:pt x="7616" y="5823"/>
                  <a:pt x="9556" y="0"/>
                </a:cubicBezTo>
              </a:path>
            </a:pathLst>
          </a:cu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29"/>
                                        </p:tgtEl>
                                        <p:attrNameLst>
                                          <p:attrName>style.visibility</p:attrName>
                                        </p:attrNameLst>
                                      </p:cBhvr>
                                      <p:to>
                                        <p:strVal val="visible"/>
                                      </p:to>
                                    </p:set>
                                    <p:animEffect transition="in" filter="fade">
                                      <p:cBhvr>
                                        <p:cTn id="39" dur="1000"/>
                                        <p:tgtEl>
                                          <p:spTgt spid="229"/>
                                        </p:tgtEl>
                                      </p:cBhvr>
                                    </p:animEffect>
                                  </p:childTnLst>
                                </p:cTn>
                              </p:par>
                              <p:par>
                                <p:cTn id="40" presetID="10" presetClass="entr" presetSubtype="0" fill="hold" nodeType="withEffect">
                                  <p:stCondLst>
                                    <p:cond delay="0"/>
                                  </p:stCondLst>
                                  <p:childTnLst>
                                    <p:set>
                                      <p:cBhvr>
                                        <p:cTn id="41" dur="1" fill="hold">
                                          <p:stCondLst>
                                            <p:cond delay="0"/>
                                          </p:stCondLst>
                                        </p:cTn>
                                        <p:tgtEl>
                                          <p:spTgt spid="230"/>
                                        </p:tgtEl>
                                        <p:attrNameLst>
                                          <p:attrName>style.visibility</p:attrName>
                                        </p:attrNameLst>
                                      </p:cBhvr>
                                      <p:to>
                                        <p:strVal val="visible"/>
                                      </p:to>
                                    </p:set>
                                    <p:animEffect transition="in" filter="fade">
                                      <p:cBhvr>
                                        <p:cTn id="42" dur="10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8d494fb30d_0_305"/>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2300"/>
              <a:buNone/>
            </a:pPr>
            <a:endParaRPr/>
          </a:p>
        </p:txBody>
      </p:sp>
      <p:sp>
        <p:nvSpPr>
          <p:cNvPr id="237" name="Google Shape;237;g8d494fb30d_0_305"/>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US"/>
              <a:t>14</a:t>
            </a:fld>
            <a:endParaRPr/>
          </a:p>
        </p:txBody>
      </p:sp>
      <p:sp>
        <p:nvSpPr>
          <p:cNvPr id="238" name="Google Shape;238;g8d494fb30d_0_305"/>
          <p:cNvSpPr txBox="1">
            <a:spLocks noGrp="1"/>
          </p:cNvSpPr>
          <p:nvPr>
            <p:ph type="title"/>
          </p:nvPr>
        </p:nvSpPr>
        <p:spPr>
          <a:xfrm>
            <a:off x="159300" y="1220025"/>
            <a:ext cx="8368200" cy="686100"/>
          </a:xfrm>
          <a:prstGeom prst="rect">
            <a:avLst/>
          </a:prstGeom>
          <a:noFill/>
          <a:ln>
            <a:noFill/>
          </a:ln>
        </p:spPr>
        <p:txBody>
          <a:bodyPr spcFirstLastPara="1" wrap="square" lIns="68575" tIns="34275" rIns="68575" bIns="34275" anchor="ctr" anchorCtr="0">
            <a:noAutofit/>
          </a:bodyPr>
          <a:lstStyle/>
          <a:p>
            <a:pPr marL="0" lvl="0" indent="0" algn="l" rtl="0">
              <a:lnSpc>
                <a:spcPct val="115000"/>
              </a:lnSpc>
              <a:spcBef>
                <a:spcPts val="0"/>
              </a:spcBef>
              <a:spcAft>
                <a:spcPts val="1600"/>
              </a:spcAft>
              <a:buSzPts val="2300"/>
              <a:buNone/>
            </a:pPr>
            <a:r>
              <a:rPr lang="en-US" sz="1800">
                <a:solidFill>
                  <a:srgbClr val="0000FF"/>
                </a:solidFill>
                <a:latin typeface="Trebuchet MS"/>
                <a:ea typeface="Trebuchet MS"/>
                <a:cs typeface="Trebuchet MS"/>
                <a:sym typeface="Trebuchet MS"/>
              </a:rPr>
              <a:t>Bias2:</a:t>
            </a:r>
            <a:r>
              <a:rPr lang="en-US" sz="1800">
                <a:solidFill>
                  <a:srgbClr val="000000"/>
                </a:solidFill>
                <a:latin typeface="Trebuchet MS"/>
                <a:ea typeface="Trebuchet MS"/>
                <a:cs typeface="Trebuchet MS"/>
                <a:sym typeface="Trebuchet MS"/>
              </a:rPr>
              <a:t> </a:t>
            </a:r>
            <a:r>
              <a:rPr lang="en-US" sz="1800">
                <a:solidFill>
                  <a:srgbClr val="FF0000"/>
                </a:solidFill>
                <a:latin typeface="Trebuchet MS"/>
                <a:ea typeface="Trebuchet MS"/>
                <a:cs typeface="Trebuchet MS"/>
                <a:sym typeface="Trebuchet MS"/>
              </a:rPr>
              <a:t>Kind of chips produced from each workload would affect number of chips</a:t>
            </a:r>
            <a:endParaRPr sz="1800">
              <a:solidFill>
                <a:srgbClr val="FF0000"/>
              </a:solidFill>
              <a:latin typeface="Trebuchet MS"/>
              <a:ea typeface="Trebuchet MS"/>
              <a:cs typeface="Trebuchet MS"/>
              <a:sym typeface="Trebuchet MS"/>
            </a:endParaRPr>
          </a:p>
        </p:txBody>
      </p:sp>
      <p:pic>
        <p:nvPicPr>
          <p:cNvPr id="239" name="Google Shape;239;g8d494fb30d_0_305"/>
          <p:cNvPicPr preferRelativeResize="0"/>
          <p:nvPr/>
        </p:nvPicPr>
        <p:blipFill rotWithShape="1">
          <a:blip r:embed="rId3">
            <a:alphaModFix/>
          </a:blip>
          <a:srcRect l="30435" t="23497" r="3943" b="12018"/>
          <a:stretch/>
        </p:blipFill>
        <p:spPr>
          <a:xfrm>
            <a:off x="26225" y="2918050"/>
            <a:ext cx="4083024" cy="2256674"/>
          </a:xfrm>
          <a:prstGeom prst="rect">
            <a:avLst/>
          </a:prstGeom>
          <a:noFill/>
          <a:ln>
            <a:noFill/>
          </a:ln>
        </p:spPr>
      </p:pic>
      <p:pic>
        <p:nvPicPr>
          <p:cNvPr id="240" name="Google Shape;240;g8d494fb30d_0_305"/>
          <p:cNvPicPr preferRelativeResize="0"/>
          <p:nvPr/>
        </p:nvPicPr>
        <p:blipFill rotWithShape="1">
          <a:blip r:embed="rId4">
            <a:alphaModFix/>
          </a:blip>
          <a:srcRect l="13879" t="18224" r="12450" b="21725"/>
          <a:stretch/>
        </p:blipFill>
        <p:spPr>
          <a:xfrm>
            <a:off x="4557525" y="1627325"/>
            <a:ext cx="4432526" cy="2501476"/>
          </a:xfrm>
          <a:prstGeom prst="rect">
            <a:avLst/>
          </a:prstGeom>
          <a:noFill/>
          <a:ln>
            <a:noFill/>
          </a:ln>
        </p:spPr>
      </p:pic>
      <p:sp>
        <p:nvSpPr>
          <p:cNvPr id="241" name="Google Shape;241;g8d494fb30d_0_305"/>
          <p:cNvSpPr txBox="1">
            <a:spLocks noGrp="1"/>
          </p:cNvSpPr>
          <p:nvPr>
            <p:ph type="title"/>
          </p:nvPr>
        </p:nvSpPr>
        <p:spPr>
          <a:xfrm>
            <a:off x="174925" y="2058225"/>
            <a:ext cx="3535200" cy="686100"/>
          </a:xfrm>
          <a:prstGeom prst="rect">
            <a:avLst/>
          </a:prstGeom>
          <a:noFill/>
          <a:ln>
            <a:noFill/>
          </a:ln>
        </p:spPr>
        <p:txBody>
          <a:bodyPr spcFirstLastPara="1" wrap="square" lIns="68575" tIns="34275" rIns="68575" bIns="34275" anchor="ctr" anchorCtr="0">
            <a:noAutofit/>
          </a:bodyPr>
          <a:lstStyle/>
          <a:p>
            <a:pPr marL="0" lvl="0" indent="0" algn="l" rtl="0">
              <a:lnSpc>
                <a:spcPct val="115000"/>
              </a:lnSpc>
              <a:spcBef>
                <a:spcPts val="0"/>
              </a:spcBef>
              <a:spcAft>
                <a:spcPts val="1600"/>
              </a:spcAft>
              <a:buSzPts val="2300"/>
              <a:buNone/>
            </a:pPr>
            <a:r>
              <a:rPr lang="en-US" sz="1800">
                <a:solidFill>
                  <a:srgbClr val="000000"/>
                </a:solidFill>
                <a:latin typeface="Trebuchet MS"/>
                <a:ea typeface="Trebuchet MS"/>
                <a:cs typeface="Trebuchet MS"/>
                <a:sym typeface="Trebuchet MS"/>
              </a:rPr>
              <a:t>No information on chips type is provided.</a:t>
            </a:r>
            <a:endParaRPr sz="1800">
              <a:solidFill>
                <a:srgbClr val="000000"/>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8eb9d26eb8_0_410"/>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Autofit/>
          </a:bodyPr>
          <a:lstStyle/>
          <a:p>
            <a:pPr marL="457200" lvl="0" indent="-342900" algn="l" rtl="0">
              <a:lnSpc>
                <a:spcPct val="150000"/>
              </a:lnSpc>
              <a:spcBef>
                <a:spcPts val="0"/>
              </a:spcBef>
              <a:spcAft>
                <a:spcPts val="0"/>
              </a:spcAft>
              <a:buClr>
                <a:srgbClr val="FF0000"/>
              </a:buClr>
              <a:buSzPts val="1800"/>
              <a:buFont typeface="Trebuchet MS"/>
              <a:buChar char="●"/>
            </a:pPr>
            <a:r>
              <a:rPr lang="en-US" sz="1800" b="1">
                <a:solidFill>
                  <a:srgbClr val="0000FF"/>
                </a:solidFill>
                <a:latin typeface="Trebuchet MS"/>
                <a:ea typeface="Trebuchet MS"/>
                <a:cs typeface="Trebuchet MS"/>
                <a:sym typeface="Trebuchet MS"/>
              </a:rPr>
              <a:t>Bias3:</a:t>
            </a:r>
            <a:r>
              <a:rPr lang="en-US" sz="1800" b="1">
                <a:solidFill>
                  <a:srgbClr val="000000"/>
                </a:solidFill>
                <a:latin typeface="Trebuchet MS"/>
                <a:ea typeface="Trebuchet MS"/>
                <a:cs typeface="Trebuchet MS"/>
                <a:sym typeface="Trebuchet MS"/>
              </a:rPr>
              <a:t> </a:t>
            </a:r>
            <a:r>
              <a:rPr lang="en-US" sz="1800" b="1">
                <a:solidFill>
                  <a:srgbClr val="FF0000"/>
                </a:solidFill>
                <a:latin typeface="Trebuchet MS"/>
                <a:ea typeface="Trebuchet MS"/>
                <a:cs typeface="Trebuchet MS"/>
                <a:sym typeface="Trebuchet MS"/>
              </a:rPr>
              <a:t>Dimensions are from Image data (2D)</a:t>
            </a:r>
            <a:endParaRPr sz="1800" b="1">
              <a:solidFill>
                <a:srgbClr val="FF0000"/>
              </a:solidFill>
              <a:latin typeface="Trebuchet MS"/>
              <a:ea typeface="Trebuchet MS"/>
              <a:cs typeface="Trebuchet MS"/>
              <a:sym typeface="Trebuchet MS"/>
            </a:endParaRPr>
          </a:p>
          <a:p>
            <a:pPr marL="914400" lvl="1" indent="-330200" algn="l" rtl="0">
              <a:lnSpc>
                <a:spcPct val="150000"/>
              </a:lnSpc>
              <a:spcBef>
                <a:spcPts val="0"/>
              </a:spcBef>
              <a:spcAft>
                <a:spcPts val="0"/>
              </a:spcAft>
              <a:buClr>
                <a:srgbClr val="000000"/>
              </a:buClr>
              <a:buSzPts val="1600"/>
              <a:buFont typeface="Trebuchet MS"/>
              <a:buChar char="○"/>
            </a:pPr>
            <a:r>
              <a:rPr lang="en-US" sz="1600">
                <a:solidFill>
                  <a:schemeClr val="tx1"/>
                </a:solidFill>
                <a:latin typeface="Trebuchet MS"/>
                <a:ea typeface="Trebuchet MS"/>
                <a:cs typeface="Trebuchet MS"/>
                <a:sym typeface="Trebuchet MS"/>
              </a:rPr>
              <a:t>We have length, diameter &amp; area for potatoes and length &amp; area for chips</a:t>
            </a:r>
            <a:endParaRPr sz="1600">
              <a:solidFill>
                <a:schemeClr val="tx1"/>
              </a:solidFill>
              <a:latin typeface="Trebuchet MS"/>
              <a:ea typeface="Trebuchet MS"/>
              <a:cs typeface="Trebuchet MS"/>
            </a:endParaRPr>
          </a:p>
          <a:p>
            <a:pPr lvl="1" indent="-330200">
              <a:lnSpc>
                <a:spcPct val="150000"/>
              </a:lnSpc>
              <a:spcBef>
                <a:spcPts val="0"/>
              </a:spcBef>
              <a:buClr>
                <a:srgbClr val="000000"/>
              </a:buClr>
              <a:buSzPts val="1600"/>
              <a:buFont typeface="Trebuchet MS"/>
              <a:buChar char="○"/>
            </a:pPr>
            <a:r>
              <a:rPr lang="en-US" sz="1600">
                <a:solidFill>
                  <a:schemeClr val="tx1"/>
                </a:solidFill>
                <a:latin typeface="Trebuchet MS"/>
                <a:ea typeface="Trebuchet MS"/>
                <a:cs typeface="Trebuchet MS"/>
                <a:sym typeface="Trebuchet MS"/>
              </a:rPr>
              <a:t>It does not consider factors like curves in chips, tapering ends of  potatoes, maximum or minimum Diameter in potato, etc.</a:t>
            </a:r>
            <a:endParaRPr sz="1600">
              <a:solidFill>
                <a:schemeClr val="tx1"/>
              </a:solidFill>
              <a:latin typeface="Trebuchet MS"/>
              <a:ea typeface="Trebuchet MS"/>
              <a:cs typeface="Trebuchet MS"/>
            </a:endParaRPr>
          </a:p>
          <a:p>
            <a:pPr marL="914400" lvl="1" indent="-330200" algn="l" rtl="0">
              <a:lnSpc>
                <a:spcPct val="150000"/>
              </a:lnSpc>
              <a:spcBef>
                <a:spcPts val="0"/>
              </a:spcBef>
              <a:spcAft>
                <a:spcPts val="0"/>
              </a:spcAft>
              <a:buClr>
                <a:srgbClr val="000000"/>
              </a:buClr>
              <a:buSzPts val="1600"/>
              <a:buFont typeface="Trebuchet MS"/>
              <a:buChar char="○"/>
            </a:pPr>
            <a:r>
              <a:rPr lang="en-US" sz="1600">
                <a:solidFill>
                  <a:schemeClr val="tx1"/>
                </a:solidFill>
                <a:latin typeface="Trebuchet MS"/>
                <a:ea typeface="Trebuchet MS"/>
                <a:cs typeface="Trebuchet MS"/>
                <a:sym typeface="Trebuchet MS"/>
              </a:rPr>
              <a:t>Hence, data is incomplete.</a:t>
            </a:r>
            <a:endParaRPr sz="1600">
              <a:solidFill>
                <a:schemeClr val="tx1"/>
              </a:solidFill>
              <a:latin typeface="Trebuchet MS"/>
              <a:ea typeface="Trebuchet MS"/>
              <a:cs typeface="Trebuchet MS"/>
              <a:sym typeface="Trebuchet MS"/>
            </a:endParaRPr>
          </a:p>
          <a:p>
            <a:pPr marL="457200" lvl="0" indent="-342900" algn="l" rtl="0">
              <a:lnSpc>
                <a:spcPct val="150000"/>
              </a:lnSpc>
              <a:spcBef>
                <a:spcPts val="0"/>
              </a:spcBef>
              <a:spcAft>
                <a:spcPts val="0"/>
              </a:spcAft>
              <a:buClr>
                <a:srgbClr val="FF0000"/>
              </a:buClr>
              <a:buSzPts val="1800"/>
              <a:buFont typeface="Trebuchet MS"/>
              <a:buChar char="●"/>
            </a:pPr>
            <a:r>
              <a:rPr lang="en-US" sz="1800" b="1">
                <a:solidFill>
                  <a:srgbClr val="0000FF"/>
                </a:solidFill>
                <a:latin typeface="Trebuchet MS"/>
                <a:ea typeface="Trebuchet MS"/>
                <a:cs typeface="Trebuchet MS"/>
                <a:sym typeface="Trebuchet MS"/>
              </a:rPr>
              <a:t>Bias 4: </a:t>
            </a:r>
            <a:r>
              <a:rPr lang="en-US" sz="1800" b="1">
                <a:solidFill>
                  <a:srgbClr val="FF0000"/>
                </a:solidFill>
                <a:latin typeface="Trebuchet MS"/>
                <a:ea typeface="Trebuchet MS"/>
                <a:cs typeface="Trebuchet MS"/>
                <a:sym typeface="Trebuchet MS"/>
              </a:rPr>
              <a:t>Lesser data points</a:t>
            </a:r>
            <a:endParaRPr sz="1800" b="1">
              <a:solidFill>
                <a:srgbClr val="FF0000"/>
              </a:solidFill>
              <a:latin typeface="Trebuchet MS"/>
              <a:ea typeface="Trebuchet MS"/>
              <a:cs typeface="Trebuchet MS"/>
              <a:sym typeface="Trebuchet MS"/>
            </a:endParaRPr>
          </a:p>
          <a:p>
            <a:pPr marL="914400" lvl="1" indent="-336550" algn="l" rtl="0">
              <a:lnSpc>
                <a:spcPct val="150000"/>
              </a:lnSpc>
              <a:spcBef>
                <a:spcPts val="0"/>
              </a:spcBef>
              <a:spcAft>
                <a:spcPts val="0"/>
              </a:spcAft>
              <a:buClr>
                <a:srgbClr val="000000"/>
              </a:buClr>
              <a:buSzPts val="1700"/>
              <a:buFont typeface="Trebuchet MS"/>
              <a:buChar char="○"/>
            </a:pPr>
            <a:r>
              <a:rPr lang="en-US" sz="1700">
                <a:solidFill>
                  <a:srgbClr val="000000"/>
                </a:solidFill>
                <a:latin typeface="Trebuchet MS"/>
                <a:ea typeface="Trebuchet MS"/>
                <a:cs typeface="Trebuchet MS"/>
                <a:sym typeface="Trebuchet MS"/>
              </a:rPr>
              <a:t>C</a:t>
            </a:r>
            <a:r>
              <a:rPr lang="en-US" sz="1600">
                <a:solidFill>
                  <a:srgbClr val="000000"/>
                </a:solidFill>
                <a:latin typeface="Trebuchet MS"/>
                <a:ea typeface="Trebuchet MS"/>
                <a:cs typeface="Trebuchet MS"/>
                <a:sym typeface="Trebuchet MS"/>
              </a:rPr>
              <a:t>urrently we just have 3 months data summing to ~700 data points.</a:t>
            </a:r>
            <a:endParaRPr sz="1600">
              <a:solidFill>
                <a:srgbClr val="000000"/>
              </a:solidFill>
              <a:latin typeface="Trebuchet MS"/>
              <a:ea typeface="Trebuchet MS"/>
              <a:cs typeface="Trebuchet MS"/>
              <a:sym typeface="Trebuchet MS"/>
            </a:endParaRPr>
          </a:p>
          <a:p>
            <a:pPr marL="457200" lvl="0" indent="-342900" algn="l" rtl="0">
              <a:lnSpc>
                <a:spcPct val="150000"/>
              </a:lnSpc>
              <a:spcBef>
                <a:spcPts val="0"/>
              </a:spcBef>
              <a:spcAft>
                <a:spcPts val="0"/>
              </a:spcAft>
              <a:buClr>
                <a:srgbClr val="FF0000"/>
              </a:buClr>
              <a:buSzPts val="1800"/>
              <a:buFont typeface="Trebuchet MS"/>
              <a:buChar char="●"/>
            </a:pPr>
            <a:r>
              <a:rPr lang="en-US" sz="1800" b="1">
                <a:solidFill>
                  <a:srgbClr val="0000FF"/>
                </a:solidFill>
                <a:latin typeface="Trebuchet MS"/>
                <a:ea typeface="Trebuchet MS"/>
                <a:cs typeface="Trebuchet MS"/>
                <a:sym typeface="Trebuchet MS"/>
              </a:rPr>
              <a:t>Bias 5:</a:t>
            </a:r>
            <a:r>
              <a:rPr lang="en-US" sz="1800" b="1">
                <a:solidFill>
                  <a:srgbClr val="FF0000"/>
                </a:solidFill>
                <a:latin typeface="Trebuchet MS"/>
                <a:ea typeface="Trebuchet MS"/>
                <a:cs typeface="Trebuchet MS"/>
                <a:sym typeface="Trebuchet MS"/>
              </a:rPr>
              <a:t> Missing image data</a:t>
            </a:r>
            <a:endParaRPr sz="1800" b="1">
              <a:solidFill>
                <a:srgbClr val="FF0000"/>
              </a:solidFill>
              <a:latin typeface="Trebuchet MS"/>
              <a:ea typeface="Trebuchet MS"/>
              <a:cs typeface="Trebuchet MS"/>
              <a:sym typeface="Trebuchet MS"/>
            </a:endParaRPr>
          </a:p>
          <a:p>
            <a:pPr marL="914400" lvl="1" indent="-330200" algn="l" rtl="0">
              <a:lnSpc>
                <a:spcPct val="150000"/>
              </a:lnSpc>
              <a:spcBef>
                <a:spcPts val="0"/>
              </a:spcBef>
              <a:spcAft>
                <a:spcPts val="0"/>
              </a:spcAft>
              <a:buClr>
                <a:srgbClr val="000000"/>
              </a:buClr>
              <a:buSzPts val="1600"/>
              <a:buFont typeface="Trebuchet MS"/>
              <a:buChar char="○"/>
            </a:pPr>
            <a:r>
              <a:rPr lang="en-US" sz="1600">
                <a:solidFill>
                  <a:srgbClr val="000000"/>
                </a:solidFill>
                <a:latin typeface="Trebuchet MS"/>
                <a:ea typeface="Trebuchet MS"/>
                <a:cs typeface="Trebuchet MS"/>
                <a:sym typeface="Trebuchet MS"/>
              </a:rPr>
              <a:t>Among 700 data points we have some missing data as well</a:t>
            </a:r>
            <a:endParaRPr sz="1600">
              <a:solidFill>
                <a:srgbClr val="000000"/>
              </a:solidFill>
              <a:latin typeface="Trebuchet MS"/>
              <a:ea typeface="Trebuchet MS"/>
              <a:cs typeface="Trebuchet MS"/>
              <a:sym typeface="Trebuchet MS"/>
            </a:endParaRPr>
          </a:p>
          <a:p>
            <a:pPr marL="0" lvl="0" indent="0" algn="l" rtl="0">
              <a:lnSpc>
                <a:spcPct val="150000"/>
              </a:lnSpc>
              <a:spcBef>
                <a:spcPts val="450"/>
              </a:spcBef>
              <a:spcAft>
                <a:spcPts val="0"/>
              </a:spcAft>
              <a:buSzPts val="1800"/>
              <a:buNone/>
            </a:pPr>
            <a:endParaRPr sz="1600">
              <a:solidFill>
                <a:srgbClr val="000000"/>
              </a:solidFill>
              <a:latin typeface="Trebuchet MS"/>
              <a:ea typeface="Trebuchet MS"/>
              <a:cs typeface="Trebuchet MS"/>
              <a:sym typeface="Trebuchet MS"/>
            </a:endParaRPr>
          </a:p>
        </p:txBody>
      </p:sp>
      <p:sp>
        <p:nvSpPr>
          <p:cNvPr id="248" name="Google Shape;248;g8eb9d26eb8_0_410"/>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2300"/>
              <a:buNone/>
            </a:pPr>
            <a:endParaRPr/>
          </a:p>
        </p:txBody>
      </p:sp>
      <p:sp>
        <p:nvSpPr>
          <p:cNvPr id="249" name="Google Shape;249;g8eb9d26eb8_0_410"/>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700"/>
              <a:buNone/>
            </a:pPr>
            <a:fld id="{00000000-1234-1234-1234-123412341234}" type="slidenum">
              <a:rPr lang="en-US"/>
              <a:t>15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8eb9d26eb8_0_424"/>
          <p:cNvSpPr txBox="1">
            <a:spLocks noGrp="1"/>
          </p:cNvSpPr>
          <p:nvPr>
            <p:ph type="body" idx="1"/>
          </p:nvPr>
        </p:nvSpPr>
        <p:spPr>
          <a:xfrm>
            <a:off x="457200" y="1047751"/>
            <a:ext cx="8229600" cy="3394500"/>
          </a:xfrm>
          <a:prstGeom prst="rect">
            <a:avLst/>
          </a:prstGeom>
          <a:noFill/>
          <a:ln>
            <a:noFill/>
          </a:ln>
        </p:spPr>
        <p:txBody>
          <a:bodyPr spcFirstLastPara="1" wrap="square" lIns="68575" tIns="34275" rIns="68575" bIns="34275" anchor="t" anchorCtr="0">
            <a:noAutofit/>
          </a:bodyPr>
          <a:lstStyle/>
          <a:p>
            <a:pPr marL="457200" lvl="0" indent="-342900" algn="l" rtl="0">
              <a:lnSpc>
                <a:spcPct val="115000"/>
              </a:lnSpc>
              <a:spcBef>
                <a:spcPts val="0"/>
              </a:spcBef>
              <a:spcAft>
                <a:spcPts val="0"/>
              </a:spcAft>
              <a:buClr>
                <a:srgbClr val="FF0000"/>
              </a:buClr>
              <a:buSzPts val="1800"/>
              <a:buFont typeface="Trebuchet MS"/>
              <a:buChar char="●"/>
            </a:pPr>
            <a:r>
              <a:rPr lang="en-US" sz="1800" b="1">
                <a:solidFill>
                  <a:srgbClr val="0000FF"/>
                </a:solidFill>
                <a:latin typeface="Trebuchet MS"/>
                <a:ea typeface="Trebuchet MS"/>
                <a:cs typeface="Trebuchet MS"/>
                <a:sym typeface="Trebuchet MS"/>
              </a:rPr>
              <a:t>Bias 5:</a:t>
            </a:r>
            <a:r>
              <a:rPr lang="en-US" sz="1800" b="1">
                <a:solidFill>
                  <a:srgbClr val="FF0000"/>
                </a:solidFill>
                <a:latin typeface="Trebuchet MS"/>
                <a:ea typeface="Trebuchet MS"/>
                <a:cs typeface="Trebuchet MS"/>
                <a:sym typeface="Trebuchet MS"/>
              </a:rPr>
              <a:t> Population to population data</a:t>
            </a:r>
            <a:endParaRPr sz="1800" b="1">
              <a:solidFill>
                <a:srgbClr val="FF0000"/>
              </a:solidFill>
              <a:latin typeface="Trebuchet MS"/>
              <a:ea typeface="Trebuchet MS"/>
              <a:cs typeface="Trebuchet MS"/>
              <a:sym typeface="Trebuchet MS"/>
            </a:endParaRPr>
          </a:p>
          <a:p>
            <a:pPr marL="914400" lvl="1" indent="-330200" algn="l" rtl="0">
              <a:lnSpc>
                <a:spcPct val="115000"/>
              </a:lnSpc>
              <a:spcBef>
                <a:spcPts val="0"/>
              </a:spcBef>
              <a:spcAft>
                <a:spcPts val="0"/>
              </a:spcAft>
              <a:buClr>
                <a:schemeClr val="dk1"/>
              </a:buClr>
              <a:buSzPts val="1600"/>
              <a:buFont typeface="Trebuchet MS"/>
              <a:buChar char="○"/>
            </a:pPr>
            <a:r>
              <a:rPr lang="en-US" sz="1600">
                <a:solidFill>
                  <a:schemeClr val="dk1"/>
                </a:solidFill>
                <a:latin typeface="Trebuchet MS"/>
                <a:ea typeface="Trebuchet MS"/>
                <a:cs typeface="Trebuchet MS"/>
                <a:sym typeface="Trebuchet MS"/>
              </a:rPr>
              <a:t>Current data considers that a sample population of potato with varying sizes would produce a sample population of chips with varying sizes.</a:t>
            </a:r>
            <a:endParaRPr sz="1600">
              <a:solidFill>
                <a:schemeClr val="dk1"/>
              </a:solidFill>
              <a:latin typeface="Trebuchet MS"/>
              <a:ea typeface="Trebuchet MS"/>
              <a:cs typeface="Trebuchet MS"/>
              <a:sym typeface="Trebuchet MS"/>
            </a:endParaRPr>
          </a:p>
          <a:p>
            <a:pPr marL="914400" lvl="1" indent="-330200" algn="l" rtl="0">
              <a:lnSpc>
                <a:spcPct val="115000"/>
              </a:lnSpc>
              <a:spcBef>
                <a:spcPts val="0"/>
              </a:spcBef>
              <a:spcAft>
                <a:spcPts val="0"/>
              </a:spcAft>
              <a:buClr>
                <a:schemeClr val="dk1"/>
              </a:buClr>
              <a:buSzPts val="1600"/>
              <a:buFont typeface="Trebuchet MS"/>
              <a:buChar char="○"/>
            </a:pPr>
            <a:r>
              <a:rPr lang="en-US" sz="1600">
                <a:solidFill>
                  <a:schemeClr val="dk1"/>
                </a:solidFill>
                <a:latin typeface="Trebuchet MS"/>
                <a:ea typeface="Trebuchet MS"/>
                <a:cs typeface="Trebuchet MS"/>
                <a:sym typeface="Trebuchet MS"/>
              </a:rPr>
              <a:t>However, given a potato with certain dimensions, how many corresponding chips would be produced? Not fully known..</a:t>
            </a:r>
            <a:endParaRPr sz="1600">
              <a:solidFill>
                <a:schemeClr val="dk1"/>
              </a:solidFill>
              <a:latin typeface="Trebuchet MS"/>
              <a:ea typeface="Trebuchet MS"/>
              <a:cs typeface="Trebuchet MS"/>
              <a:sym typeface="Trebuchet MS"/>
            </a:endParaRPr>
          </a:p>
          <a:p>
            <a:pPr marL="914400" lvl="1" indent="-330200" algn="l" rtl="0">
              <a:lnSpc>
                <a:spcPct val="115000"/>
              </a:lnSpc>
              <a:spcBef>
                <a:spcPts val="0"/>
              </a:spcBef>
              <a:spcAft>
                <a:spcPts val="0"/>
              </a:spcAft>
              <a:buClr>
                <a:schemeClr val="dk1"/>
              </a:buClr>
              <a:buSzPts val="1600"/>
              <a:buFont typeface="Trebuchet MS"/>
              <a:buChar char="○"/>
            </a:pPr>
            <a:r>
              <a:rPr lang="en-US" sz="1600" b="1">
                <a:solidFill>
                  <a:schemeClr val="dk1"/>
                </a:solidFill>
                <a:latin typeface="Trebuchet MS"/>
                <a:ea typeface="Trebuchet MS"/>
                <a:cs typeface="Trebuchet MS"/>
                <a:sym typeface="Trebuchet MS"/>
              </a:rPr>
              <a:t>1 truckload ultimately sums up into 1 datapoint</a:t>
            </a:r>
            <a:endParaRPr sz="1600" b="1">
              <a:solidFill>
                <a:schemeClr val="dk1"/>
              </a:solidFill>
              <a:latin typeface="Trebuchet MS"/>
              <a:ea typeface="Trebuchet MS"/>
              <a:cs typeface="Trebuchet MS"/>
              <a:sym typeface="Trebuchet MS"/>
            </a:endParaRPr>
          </a:p>
          <a:p>
            <a:pPr marL="0" lvl="0" indent="0" algn="l" rtl="0">
              <a:lnSpc>
                <a:spcPct val="100000"/>
              </a:lnSpc>
              <a:spcBef>
                <a:spcPts val="0"/>
              </a:spcBef>
              <a:spcAft>
                <a:spcPts val="0"/>
              </a:spcAft>
              <a:buClr>
                <a:schemeClr val="dk1"/>
              </a:buClr>
              <a:buSzPts val="1100"/>
              <a:buFont typeface="Arial"/>
              <a:buNone/>
            </a:pPr>
            <a:endParaRPr sz="2300" b="1">
              <a:solidFill>
                <a:schemeClr val="dk1"/>
              </a:solidFill>
            </a:endParaRPr>
          </a:p>
          <a:p>
            <a:pPr marL="0" lvl="0" indent="0" algn="l" rtl="0">
              <a:lnSpc>
                <a:spcPct val="100000"/>
              </a:lnSpc>
              <a:spcBef>
                <a:spcPts val="450"/>
              </a:spcBef>
              <a:spcAft>
                <a:spcPts val="0"/>
              </a:spcAft>
              <a:buSzPts val="1800"/>
              <a:buNone/>
            </a:pPr>
            <a:endParaRPr/>
          </a:p>
        </p:txBody>
      </p:sp>
      <p:sp>
        <p:nvSpPr>
          <p:cNvPr id="256" name="Google Shape;256;g8eb9d26eb8_0_424"/>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2300"/>
              <a:buNone/>
            </a:pPr>
            <a:endParaRPr/>
          </a:p>
        </p:txBody>
      </p:sp>
      <p:sp>
        <p:nvSpPr>
          <p:cNvPr id="257" name="Google Shape;257;g8eb9d26eb8_0_424"/>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US"/>
              <a:t>16</a:t>
            </a:fld>
            <a:endParaRPr/>
          </a:p>
        </p:txBody>
      </p:sp>
      <p:pic>
        <p:nvPicPr>
          <p:cNvPr id="258" name="Google Shape;258;g8eb9d26eb8_0_424"/>
          <p:cNvPicPr preferRelativeResize="0"/>
          <p:nvPr/>
        </p:nvPicPr>
        <p:blipFill rotWithShape="1">
          <a:blip r:embed="rId3">
            <a:alphaModFix/>
          </a:blip>
          <a:srcRect/>
          <a:stretch/>
        </p:blipFill>
        <p:spPr>
          <a:xfrm>
            <a:off x="540300" y="2941225"/>
            <a:ext cx="2842800" cy="1929349"/>
          </a:xfrm>
          <a:prstGeom prst="rect">
            <a:avLst/>
          </a:prstGeom>
          <a:noFill/>
          <a:ln>
            <a:noFill/>
          </a:ln>
        </p:spPr>
      </p:pic>
      <p:cxnSp>
        <p:nvCxnSpPr>
          <p:cNvPr id="259" name="Google Shape;259;g8eb9d26eb8_0_424"/>
          <p:cNvCxnSpPr/>
          <p:nvPr/>
        </p:nvCxnSpPr>
        <p:spPr>
          <a:xfrm>
            <a:off x="3383100" y="3775950"/>
            <a:ext cx="1827000" cy="0"/>
          </a:xfrm>
          <a:prstGeom prst="straightConnector1">
            <a:avLst/>
          </a:prstGeom>
          <a:noFill/>
          <a:ln w="38100" cap="flat" cmpd="sng">
            <a:solidFill>
              <a:srgbClr val="FF0000"/>
            </a:solidFill>
            <a:prstDash val="solid"/>
            <a:round/>
            <a:headEnd type="none" w="sm" len="sm"/>
            <a:tailEnd type="triangle" w="med" len="med"/>
          </a:ln>
        </p:spPr>
      </p:cxnSp>
      <p:pic>
        <p:nvPicPr>
          <p:cNvPr id="260" name="Google Shape;260;g8eb9d26eb8_0_424"/>
          <p:cNvPicPr preferRelativeResize="0"/>
          <p:nvPr/>
        </p:nvPicPr>
        <p:blipFill rotWithShape="1">
          <a:blip r:embed="rId4">
            <a:alphaModFix/>
          </a:blip>
          <a:srcRect/>
          <a:stretch/>
        </p:blipFill>
        <p:spPr>
          <a:xfrm>
            <a:off x="5185651" y="2828545"/>
            <a:ext cx="3570450" cy="20101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1000"/>
                                        <p:tgtEl>
                                          <p:spTgt spid="258"/>
                                        </p:tgtEl>
                                      </p:cBhvr>
                                    </p:animEffect>
                                  </p:childTnLst>
                                </p:cTn>
                              </p:par>
                              <p:par>
                                <p:cTn id="8" presetID="10" presetClass="entr" presetSubtype="0" fill="hold" nodeType="withEffect">
                                  <p:stCondLst>
                                    <p:cond delay="0"/>
                                  </p:stCondLst>
                                  <p:childTnLst>
                                    <p:set>
                                      <p:cBhvr>
                                        <p:cTn id="9" dur="1" fill="hold">
                                          <p:stCondLst>
                                            <p:cond delay="0"/>
                                          </p:stCondLst>
                                        </p:cTn>
                                        <p:tgtEl>
                                          <p:spTgt spid="259"/>
                                        </p:tgtEl>
                                        <p:attrNameLst>
                                          <p:attrName>style.visibility</p:attrName>
                                        </p:attrNameLst>
                                      </p:cBhvr>
                                      <p:to>
                                        <p:strVal val="visible"/>
                                      </p:to>
                                    </p:set>
                                    <p:animEffect transition="in" filter="fade">
                                      <p:cBhvr>
                                        <p:cTn id="10" dur="1000"/>
                                        <p:tgtEl>
                                          <p:spTgt spid="259"/>
                                        </p:tgtEl>
                                      </p:cBhvr>
                                    </p:animEffect>
                                  </p:childTnLst>
                                </p:cTn>
                              </p:par>
                              <p:par>
                                <p:cTn id="11" presetID="10" presetClass="entr" presetSubtype="0" fill="hold" nodeType="withEffect">
                                  <p:stCondLst>
                                    <p:cond delay="0"/>
                                  </p:stCondLst>
                                  <p:childTnLst>
                                    <p:set>
                                      <p:cBhvr>
                                        <p:cTn id="12" dur="1" fill="hold">
                                          <p:stCondLst>
                                            <p:cond delay="0"/>
                                          </p:stCondLst>
                                        </p:cTn>
                                        <p:tgtEl>
                                          <p:spTgt spid="260"/>
                                        </p:tgtEl>
                                        <p:attrNameLst>
                                          <p:attrName>style.visibility</p:attrName>
                                        </p:attrNameLst>
                                      </p:cBhvr>
                                      <p:to>
                                        <p:strVal val="visible"/>
                                      </p:to>
                                    </p:set>
                                    <p:animEffect transition="in" filter="fade">
                                      <p:cBhvr>
                                        <p:cTn id="13" dur="1000"/>
                                        <p:tgtEl>
                                          <p:spTgt spid="26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55">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55">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55">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55">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55">
                                            <p:txEl>
                                              <p:pRg st="4" end="4"/>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8eb9d26eb8_0_497"/>
          <p:cNvSpPr txBox="1">
            <a:spLocks noGrp="1"/>
          </p:cNvSpPr>
          <p:nvPr>
            <p:ph type="body" idx="1"/>
          </p:nvPr>
        </p:nvSpPr>
        <p:spPr>
          <a:xfrm>
            <a:off x="457200" y="1428751"/>
            <a:ext cx="8229600" cy="3394500"/>
          </a:xfrm>
          <a:prstGeom prst="rect">
            <a:avLst/>
          </a:prstGeom>
          <a:noFill/>
          <a:ln>
            <a:noFill/>
          </a:ln>
        </p:spPr>
        <p:txBody>
          <a:bodyPr spcFirstLastPara="1" wrap="square" lIns="68575" tIns="34275" rIns="68575" bIns="34275" anchor="t" anchorCtr="0">
            <a:noAutofit/>
          </a:bodyPr>
          <a:lstStyle/>
          <a:p>
            <a:pPr marL="457200" lvl="0" indent="-342900" algn="l" rtl="0">
              <a:lnSpc>
                <a:spcPct val="150000"/>
              </a:lnSpc>
              <a:spcBef>
                <a:spcPts val="450"/>
              </a:spcBef>
              <a:spcAft>
                <a:spcPts val="0"/>
              </a:spcAft>
              <a:buClr>
                <a:srgbClr val="CCCCCC"/>
              </a:buClr>
              <a:buSzPts val="1800"/>
              <a:buChar char="●"/>
            </a:pPr>
            <a:r>
              <a:rPr lang="en-US" sz="1800" b="1" dirty="0">
                <a:solidFill>
                  <a:srgbClr val="CCCCCC"/>
                </a:solidFill>
                <a:latin typeface="Trebuchet MS"/>
                <a:ea typeface="Trebuchet MS"/>
                <a:cs typeface="Trebuchet MS"/>
                <a:sym typeface="Trebuchet MS"/>
              </a:rPr>
              <a:t>Step1: </a:t>
            </a:r>
            <a:r>
              <a:rPr lang="en-US" sz="1800" dirty="0">
                <a:solidFill>
                  <a:srgbClr val="CCCCCC"/>
                </a:solidFill>
                <a:latin typeface="Trebuchet MS"/>
                <a:ea typeface="Trebuchet MS"/>
                <a:cs typeface="Trebuchet MS"/>
                <a:sym typeface="Trebuchet MS"/>
              </a:rPr>
              <a:t>Data exploration - Get to know the data</a:t>
            </a:r>
            <a:endParaRPr sz="1800" dirty="0">
              <a:solidFill>
                <a:srgbClr val="CCCCCC"/>
              </a:solidFill>
              <a:latin typeface="Trebuchet MS"/>
              <a:ea typeface="Trebuchet MS"/>
              <a:cs typeface="Trebuchet MS"/>
              <a:sym typeface="Trebuchet MS"/>
            </a:endParaRPr>
          </a:p>
          <a:p>
            <a:pPr marL="457200" lvl="0" indent="-342900" algn="l" rtl="0">
              <a:lnSpc>
                <a:spcPct val="150000"/>
              </a:lnSpc>
              <a:spcBef>
                <a:spcPts val="0"/>
              </a:spcBef>
              <a:spcAft>
                <a:spcPts val="0"/>
              </a:spcAft>
              <a:buClr>
                <a:srgbClr val="CCCCCC"/>
              </a:buClr>
              <a:buSzPts val="1800"/>
              <a:buChar char="●"/>
            </a:pPr>
            <a:r>
              <a:rPr lang="en-US" sz="1800" b="1" dirty="0">
                <a:solidFill>
                  <a:srgbClr val="CCCCCC"/>
                </a:solidFill>
                <a:latin typeface="Trebuchet MS"/>
                <a:ea typeface="Trebuchet MS"/>
                <a:cs typeface="Trebuchet MS"/>
                <a:sym typeface="Trebuchet MS"/>
              </a:rPr>
              <a:t>Step2:</a:t>
            </a:r>
            <a:r>
              <a:rPr lang="en-US" sz="1800" dirty="0">
                <a:solidFill>
                  <a:srgbClr val="CCCCCC"/>
                </a:solidFill>
                <a:latin typeface="Trebuchet MS"/>
                <a:ea typeface="Trebuchet MS"/>
                <a:cs typeface="Trebuchet MS"/>
                <a:sym typeface="Trebuchet MS"/>
              </a:rPr>
              <a:t> Data exploration - Biases in data</a:t>
            </a:r>
            <a:endParaRPr sz="1800" dirty="0">
              <a:solidFill>
                <a:srgbClr val="CCCCCC"/>
              </a:solidFill>
              <a:latin typeface="Trebuchet MS"/>
              <a:ea typeface="Trebuchet MS"/>
              <a:cs typeface="Trebuchet MS"/>
              <a:sym typeface="Trebuchet MS"/>
            </a:endParaRPr>
          </a:p>
          <a:p>
            <a:pPr>
              <a:lnSpc>
                <a:spcPct val="150000"/>
              </a:lnSpc>
              <a:spcBef>
                <a:spcPts val="0"/>
              </a:spcBef>
              <a:buClr>
                <a:srgbClr val="0000FF"/>
              </a:buClr>
              <a:buChar char="●"/>
            </a:pPr>
            <a:r>
              <a:rPr lang="en-US" sz="1800" b="1" dirty="0">
                <a:solidFill>
                  <a:srgbClr val="0000FF"/>
                </a:solidFill>
                <a:latin typeface="Trebuchet MS"/>
                <a:ea typeface="Trebuchet MS"/>
                <a:cs typeface="Trebuchet MS"/>
                <a:sym typeface="Trebuchet MS"/>
              </a:rPr>
              <a:t>Step3:</a:t>
            </a:r>
            <a:r>
              <a:rPr lang="en-US" sz="1800" dirty="0">
                <a:solidFill>
                  <a:srgbClr val="0000FF"/>
                </a:solidFill>
                <a:latin typeface="Trebuchet MS"/>
                <a:ea typeface="Trebuchet MS"/>
                <a:cs typeface="Trebuchet MS"/>
                <a:sym typeface="Trebuchet MS"/>
              </a:rPr>
              <a:t> </a:t>
            </a:r>
            <a:r>
              <a:rPr lang="en-US" sz="1800" b="1" dirty="0">
                <a:solidFill>
                  <a:srgbClr val="FF0000"/>
                </a:solidFill>
                <a:latin typeface="Trebuchet MS"/>
                <a:ea typeface="Trebuchet MS"/>
                <a:cs typeface="Trebuchet MS"/>
                <a:sym typeface="Trebuchet MS"/>
              </a:rPr>
              <a:t>Possible solutions - Based on data explorations</a:t>
            </a:r>
            <a:r>
              <a:rPr lang="en-US" sz="1800" dirty="0">
                <a:solidFill>
                  <a:srgbClr val="FF0000"/>
                </a:solidFill>
                <a:latin typeface="Trebuchet MS"/>
                <a:ea typeface="Trebuchet MS"/>
                <a:cs typeface="Trebuchet MS"/>
                <a:sym typeface="Trebuchet MS"/>
              </a:rPr>
              <a:t> </a:t>
            </a:r>
            <a:endParaRPr sz="1800">
              <a:solidFill>
                <a:srgbClr val="FF0000"/>
              </a:solidFill>
              <a:latin typeface="Trebuchet MS"/>
              <a:ea typeface="Trebuchet MS"/>
              <a:cs typeface="Trebuchet MS"/>
              <a:sym typeface="Trebuchet MS"/>
            </a:endParaRPr>
          </a:p>
          <a:p>
            <a:pPr marL="457200" lvl="0" indent="-342900" algn="l" rtl="0">
              <a:lnSpc>
                <a:spcPct val="150000"/>
              </a:lnSpc>
              <a:spcBef>
                <a:spcPts val="0"/>
              </a:spcBef>
              <a:spcAft>
                <a:spcPts val="0"/>
              </a:spcAft>
              <a:buClr>
                <a:srgbClr val="CCCCCC"/>
              </a:buClr>
              <a:buSzPts val="1800"/>
              <a:buChar char="●"/>
            </a:pPr>
            <a:r>
              <a:rPr lang="en-US" sz="1800" b="1" dirty="0">
                <a:solidFill>
                  <a:srgbClr val="CCCCCC"/>
                </a:solidFill>
                <a:latin typeface="Trebuchet MS"/>
                <a:ea typeface="Trebuchet MS"/>
                <a:cs typeface="Trebuchet MS"/>
                <a:sym typeface="Trebuchet MS"/>
              </a:rPr>
              <a:t>Step4: </a:t>
            </a:r>
            <a:r>
              <a:rPr lang="en-US" sz="1800" dirty="0">
                <a:solidFill>
                  <a:srgbClr val="CCCCCC"/>
                </a:solidFill>
                <a:latin typeface="Trebuchet MS"/>
                <a:ea typeface="Trebuchet MS"/>
                <a:cs typeface="Trebuchet MS"/>
                <a:sym typeface="Trebuchet MS"/>
              </a:rPr>
              <a:t>Feature engineering and data </a:t>
            </a:r>
            <a:r>
              <a:rPr lang="en-US" sz="1800" dirty="0" err="1">
                <a:solidFill>
                  <a:srgbClr val="CCCCCC"/>
                </a:solidFill>
                <a:latin typeface="Trebuchet MS"/>
                <a:ea typeface="Trebuchet MS"/>
                <a:cs typeface="Trebuchet MS"/>
                <a:sym typeface="Trebuchet MS"/>
              </a:rPr>
              <a:t>structurization</a:t>
            </a:r>
            <a:endParaRPr sz="1800" dirty="0" err="1">
              <a:solidFill>
                <a:srgbClr val="CCCCCC"/>
              </a:solidFill>
              <a:latin typeface="Trebuchet MS"/>
              <a:ea typeface="Trebuchet MS"/>
              <a:cs typeface="Trebuchet MS"/>
              <a:sym typeface="Trebuchet MS"/>
            </a:endParaRPr>
          </a:p>
          <a:p>
            <a:pPr marL="457200" lvl="0" indent="-342900" algn="l" rtl="0">
              <a:lnSpc>
                <a:spcPct val="150000"/>
              </a:lnSpc>
              <a:spcBef>
                <a:spcPts val="0"/>
              </a:spcBef>
              <a:spcAft>
                <a:spcPts val="0"/>
              </a:spcAft>
              <a:buClr>
                <a:srgbClr val="CCCCCC"/>
              </a:buClr>
              <a:buSzPts val="1800"/>
              <a:buChar char="●"/>
            </a:pPr>
            <a:r>
              <a:rPr lang="en-US" sz="1800" b="1" dirty="0">
                <a:solidFill>
                  <a:srgbClr val="CCCCCC"/>
                </a:solidFill>
                <a:latin typeface="Trebuchet MS"/>
                <a:ea typeface="Trebuchet MS"/>
                <a:cs typeface="Trebuchet MS"/>
                <a:sym typeface="Trebuchet MS"/>
              </a:rPr>
              <a:t>Step5:</a:t>
            </a:r>
            <a:r>
              <a:rPr lang="en-US" sz="1800" dirty="0">
                <a:solidFill>
                  <a:srgbClr val="CCCCCC"/>
                </a:solidFill>
                <a:latin typeface="Trebuchet MS"/>
                <a:ea typeface="Trebuchet MS"/>
                <a:cs typeface="Trebuchet MS"/>
                <a:sym typeface="Trebuchet MS"/>
              </a:rPr>
              <a:t> Train and Test models with binarization model</a:t>
            </a:r>
            <a:endParaRPr sz="1800" dirty="0">
              <a:solidFill>
                <a:srgbClr val="CCCCCC"/>
              </a:solidFill>
              <a:latin typeface="Trebuchet MS"/>
              <a:ea typeface="Trebuchet MS"/>
              <a:cs typeface="Trebuchet MS"/>
              <a:sym typeface="Trebuchet MS"/>
            </a:endParaRPr>
          </a:p>
          <a:p>
            <a:pPr marL="457200" lvl="0" indent="-342900" algn="l" rtl="0">
              <a:lnSpc>
                <a:spcPct val="150000"/>
              </a:lnSpc>
              <a:spcBef>
                <a:spcPts val="0"/>
              </a:spcBef>
              <a:spcAft>
                <a:spcPts val="0"/>
              </a:spcAft>
              <a:buClr>
                <a:srgbClr val="CCCCCC"/>
              </a:buClr>
              <a:buSzPts val="1800"/>
              <a:buChar char="●"/>
            </a:pPr>
            <a:r>
              <a:rPr lang="en-US" sz="1800" b="1" dirty="0">
                <a:solidFill>
                  <a:srgbClr val="CCCCCC"/>
                </a:solidFill>
                <a:latin typeface="Trebuchet MS"/>
                <a:ea typeface="Trebuchet MS"/>
                <a:cs typeface="Trebuchet MS"/>
                <a:sym typeface="Trebuchet MS"/>
              </a:rPr>
              <a:t>Step6:</a:t>
            </a:r>
            <a:r>
              <a:rPr lang="en-US" sz="1800" dirty="0">
                <a:solidFill>
                  <a:srgbClr val="CCCCCC"/>
                </a:solidFill>
                <a:latin typeface="Trebuchet MS"/>
                <a:ea typeface="Trebuchet MS"/>
                <a:cs typeface="Trebuchet MS"/>
                <a:sym typeface="Trebuchet MS"/>
              </a:rPr>
              <a:t> Train and Test models with multiclass model</a:t>
            </a:r>
            <a:endParaRPr sz="1800" dirty="0">
              <a:solidFill>
                <a:srgbClr val="CCCCCC"/>
              </a:solidFill>
              <a:latin typeface="Trebuchet MS"/>
              <a:ea typeface="Trebuchet MS"/>
              <a:cs typeface="Trebuchet MS"/>
              <a:sym typeface="Trebuchet MS"/>
            </a:endParaRPr>
          </a:p>
          <a:p>
            <a:pPr marL="0" lvl="0" indent="0" algn="l" rtl="0">
              <a:lnSpc>
                <a:spcPct val="150000"/>
              </a:lnSpc>
              <a:spcBef>
                <a:spcPts val="450"/>
              </a:spcBef>
              <a:spcAft>
                <a:spcPts val="0"/>
              </a:spcAft>
              <a:buSzPts val="1800"/>
              <a:buNone/>
            </a:pPr>
            <a:endParaRPr sz="1800">
              <a:solidFill>
                <a:srgbClr val="D9D9D9"/>
              </a:solidFill>
              <a:latin typeface="Trebuchet MS"/>
              <a:ea typeface="Trebuchet MS"/>
              <a:cs typeface="Trebuchet MS"/>
              <a:sym typeface="Trebuchet MS"/>
            </a:endParaRPr>
          </a:p>
        </p:txBody>
      </p:sp>
      <p:sp>
        <p:nvSpPr>
          <p:cNvPr id="267" name="Google Shape;267;g8eb9d26eb8_0_497"/>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2300"/>
              <a:buNone/>
            </a:pPr>
            <a:r>
              <a:rPr lang="en-US"/>
              <a:t>Methodology - ML Based approach</a:t>
            </a:r>
            <a:endParaRPr/>
          </a:p>
        </p:txBody>
      </p:sp>
      <p:sp>
        <p:nvSpPr>
          <p:cNvPr id="268" name="Google Shape;268;g8eb9d26eb8_0_497"/>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700"/>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8eb9d26eb8_0_511"/>
          <p:cNvSpPr txBox="1">
            <a:spLocks noGrp="1"/>
          </p:cNvSpPr>
          <p:nvPr>
            <p:ph type="body" idx="1"/>
          </p:nvPr>
        </p:nvSpPr>
        <p:spPr>
          <a:xfrm>
            <a:off x="457200" y="1352551"/>
            <a:ext cx="8229600" cy="3394500"/>
          </a:xfrm>
          <a:prstGeom prst="rect">
            <a:avLst/>
          </a:prstGeom>
          <a:noFill/>
          <a:ln>
            <a:noFill/>
          </a:ln>
        </p:spPr>
        <p:txBody>
          <a:bodyPr spcFirstLastPara="1" wrap="square" lIns="68575" tIns="34275" rIns="68575" bIns="34275" anchor="t" anchorCtr="0">
            <a:noAutofit/>
          </a:bodyPr>
          <a:lstStyle/>
          <a:p>
            <a:pPr marL="457200" lvl="0" indent="-342900" algn="l" rtl="0">
              <a:lnSpc>
                <a:spcPct val="150000"/>
              </a:lnSpc>
              <a:spcBef>
                <a:spcPts val="0"/>
              </a:spcBef>
              <a:spcAft>
                <a:spcPts val="0"/>
              </a:spcAft>
              <a:buClr>
                <a:srgbClr val="000000"/>
              </a:buClr>
              <a:buSzPts val="1800"/>
              <a:buFont typeface="Trebuchet MS"/>
              <a:buChar char="●"/>
            </a:pPr>
            <a:r>
              <a:rPr lang="en-US" sz="1800" dirty="0">
                <a:solidFill>
                  <a:srgbClr val="000000"/>
                </a:solidFill>
                <a:latin typeface="Trebuchet MS"/>
                <a:ea typeface="Trebuchet MS"/>
                <a:cs typeface="Trebuchet MS"/>
                <a:sym typeface="Trebuchet MS"/>
              </a:rPr>
              <a:t>Prediction of exact %age of large chips (having length &gt;2.5 in) is practically challenging due to the biases.</a:t>
            </a:r>
            <a:endParaRPr sz="1800" u="sng" dirty="0">
              <a:solidFill>
                <a:srgbClr val="000000"/>
              </a:solidFill>
              <a:latin typeface="Trebuchet MS"/>
              <a:ea typeface="Trebuchet MS"/>
              <a:cs typeface="Trebuchet MS"/>
              <a:sym typeface="Trebuchet MS"/>
            </a:endParaRPr>
          </a:p>
          <a:p>
            <a:pPr marL="457200" lvl="0" indent="-342900" algn="l" rtl="0">
              <a:lnSpc>
                <a:spcPct val="150000"/>
              </a:lnSpc>
              <a:spcBef>
                <a:spcPts val="0"/>
              </a:spcBef>
              <a:spcAft>
                <a:spcPts val="0"/>
              </a:spcAft>
              <a:buClr>
                <a:srgbClr val="000000"/>
              </a:buClr>
              <a:buSzPts val="1800"/>
              <a:buFont typeface="Trebuchet MS"/>
              <a:buChar char="●"/>
            </a:pPr>
            <a:r>
              <a:rPr lang="en-US" sz="1800" dirty="0">
                <a:solidFill>
                  <a:srgbClr val="000000"/>
                </a:solidFill>
                <a:latin typeface="Trebuchet MS"/>
                <a:ea typeface="Trebuchet MS"/>
                <a:cs typeface="Trebuchet MS"/>
                <a:sym typeface="Trebuchet MS"/>
              </a:rPr>
              <a:t>Possible models/approaches can be classification based:</a:t>
            </a:r>
            <a:endParaRPr sz="1800" dirty="0">
              <a:solidFill>
                <a:srgbClr val="000000"/>
              </a:solidFill>
              <a:latin typeface="Trebuchet MS"/>
              <a:ea typeface="Trebuchet MS"/>
              <a:cs typeface="Trebuchet MS"/>
              <a:sym typeface="Trebuchet MS"/>
            </a:endParaRPr>
          </a:p>
          <a:p>
            <a:pPr lvl="1" indent="-330200">
              <a:lnSpc>
                <a:spcPct val="150000"/>
              </a:lnSpc>
              <a:spcBef>
                <a:spcPts val="0"/>
              </a:spcBef>
              <a:buClr>
                <a:schemeClr val="dk1"/>
              </a:buClr>
              <a:buSzPts val="1600"/>
              <a:buFont typeface="Arial"/>
              <a:buChar char="○"/>
            </a:pPr>
            <a:r>
              <a:rPr lang="en-US" sz="1600" dirty="0">
                <a:solidFill>
                  <a:srgbClr val="FF0000"/>
                </a:solidFill>
                <a:latin typeface="Trebuchet MS"/>
                <a:ea typeface="Trebuchet MS"/>
                <a:cs typeface="Trebuchet MS"/>
                <a:sym typeface="Trebuchet MS"/>
              </a:rPr>
              <a:t>Approach 1  </a:t>
            </a:r>
            <a:r>
              <a:rPr lang="en-US" sz="1600" b="1" dirty="0">
                <a:solidFill>
                  <a:srgbClr val="0000FF"/>
                </a:solidFill>
                <a:latin typeface="Trebuchet MS"/>
                <a:ea typeface="Trebuchet MS"/>
                <a:cs typeface="Trebuchet MS"/>
                <a:sym typeface="Trebuchet MS"/>
              </a:rPr>
              <a:t>Binary Classification prediction model</a:t>
            </a:r>
            <a:endParaRPr sz="1600" b="1" dirty="0">
              <a:solidFill>
                <a:schemeClr val="dk1"/>
              </a:solidFill>
              <a:latin typeface="Trebuchet MS"/>
              <a:ea typeface="Trebuchet MS"/>
              <a:cs typeface="Trebuchet MS"/>
              <a:sym typeface="Trebuchet MS"/>
            </a:endParaRPr>
          </a:p>
          <a:p>
            <a:pPr lvl="1" indent="-330200">
              <a:lnSpc>
                <a:spcPct val="150000"/>
              </a:lnSpc>
              <a:spcBef>
                <a:spcPts val="0"/>
              </a:spcBef>
              <a:buClr>
                <a:schemeClr val="dk1"/>
              </a:buClr>
              <a:buSzPts val="1600"/>
              <a:buFont typeface="Arial"/>
              <a:buChar char="○"/>
            </a:pPr>
            <a:r>
              <a:rPr lang="en-US" sz="1600" dirty="0">
                <a:solidFill>
                  <a:srgbClr val="FF0000"/>
                </a:solidFill>
                <a:latin typeface="Trebuchet MS"/>
                <a:ea typeface="Trebuchet MS"/>
                <a:cs typeface="Trebuchet MS"/>
                <a:sym typeface="Trebuchet MS"/>
              </a:rPr>
              <a:t>Approach 2</a:t>
            </a:r>
            <a:r>
              <a:rPr lang="en-US" sz="1600" dirty="0">
                <a:solidFill>
                  <a:schemeClr val="lt1"/>
                </a:solidFill>
                <a:latin typeface="Trebuchet MS"/>
                <a:ea typeface="Trebuchet MS"/>
                <a:cs typeface="Trebuchet MS"/>
                <a:sym typeface="Trebuchet MS"/>
              </a:rPr>
              <a:t>: </a:t>
            </a:r>
            <a:r>
              <a:rPr lang="en-US" sz="1600" b="1" dirty="0">
                <a:solidFill>
                  <a:srgbClr val="0000FF"/>
                </a:solidFill>
                <a:latin typeface="Trebuchet MS"/>
                <a:ea typeface="Trebuchet MS"/>
                <a:cs typeface="Trebuchet MS"/>
                <a:sym typeface="Trebuchet MS"/>
              </a:rPr>
              <a:t>Multi classification prediction model</a:t>
            </a:r>
            <a:endParaRPr sz="1600" dirty="0">
              <a:solidFill>
                <a:srgbClr val="0000FF"/>
              </a:solidFill>
              <a:latin typeface="Trebuchet MS"/>
              <a:ea typeface="Trebuchet MS"/>
              <a:cs typeface="Trebuchet MS"/>
              <a:sym typeface="Trebuchet MS"/>
            </a:endParaRPr>
          </a:p>
          <a:p>
            <a:pPr marL="457200" lvl="0" indent="-342900" algn="l" rtl="0">
              <a:lnSpc>
                <a:spcPct val="150000"/>
              </a:lnSpc>
              <a:spcBef>
                <a:spcPts val="0"/>
              </a:spcBef>
              <a:spcAft>
                <a:spcPts val="0"/>
              </a:spcAft>
              <a:buClr>
                <a:schemeClr val="dk1"/>
              </a:buClr>
              <a:buSzPts val="1800"/>
              <a:buFont typeface="Trebuchet MS"/>
              <a:buChar char="●"/>
            </a:pPr>
            <a:r>
              <a:rPr lang="en-US" sz="1800" u="sng" dirty="0">
                <a:solidFill>
                  <a:srgbClr val="FF0000"/>
                </a:solidFill>
                <a:latin typeface="Trebuchet MS"/>
                <a:ea typeface="Trebuchet MS"/>
                <a:cs typeface="Trebuchet MS"/>
                <a:sym typeface="Trebuchet MS"/>
              </a:rPr>
              <a:t>Feature engineering and data </a:t>
            </a:r>
            <a:r>
              <a:rPr lang="en-US" sz="1800" u="sng" dirty="0" err="1">
                <a:solidFill>
                  <a:srgbClr val="FF0000"/>
                </a:solidFill>
                <a:latin typeface="Trebuchet MS"/>
                <a:ea typeface="Trebuchet MS"/>
                <a:cs typeface="Trebuchet MS"/>
                <a:sym typeface="Trebuchet MS"/>
              </a:rPr>
              <a:t>structurization</a:t>
            </a:r>
            <a:r>
              <a:rPr lang="en-US" sz="1800" u="sng" dirty="0">
                <a:solidFill>
                  <a:srgbClr val="FF0000"/>
                </a:solidFill>
                <a:latin typeface="Trebuchet MS"/>
                <a:ea typeface="Trebuchet MS"/>
                <a:cs typeface="Trebuchet MS"/>
                <a:sym typeface="Trebuchet MS"/>
              </a:rPr>
              <a:t> is must</a:t>
            </a:r>
            <a:r>
              <a:rPr lang="en-US" sz="1800" dirty="0">
                <a:solidFill>
                  <a:schemeClr val="dk1"/>
                </a:solidFill>
                <a:latin typeface="Trebuchet MS"/>
                <a:ea typeface="Trebuchet MS"/>
                <a:cs typeface="Trebuchet MS"/>
                <a:sym typeface="Trebuchet MS"/>
              </a:rPr>
              <a:t> </a:t>
            </a:r>
            <a:r>
              <a:rPr lang="en-US" sz="1800" dirty="0">
                <a:solidFill>
                  <a:srgbClr val="000000"/>
                </a:solidFill>
                <a:latin typeface="Trebuchet MS"/>
                <a:ea typeface="Trebuchet MS"/>
                <a:cs typeface="Trebuchet MS"/>
                <a:sym typeface="Trebuchet MS"/>
              </a:rPr>
              <a:t>before modeling the data.</a:t>
            </a:r>
            <a:endParaRPr sz="1800" dirty="0">
              <a:solidFill>
                <a:srgbClr val="000000"/>
              </a:solidFill>
              <a:latin typeface="Trebuchet MS"/>
              <a:ea typeface="Trebuchet MS"/>
              <a:cs typeface="Trebuchet MS"/>
              <a:sym typeface="Trebuchet MS"/>
            </a:endParaRPr>
          </a:p>
          <a:p>
            <a:pPr marL="0" lvl="0" indent="0" algn="l" rtl="0">
              <a:lnSpc>
                <a:spcPct val="150000"/>
              </a:lnSpc>
              <a:spcBef>
                <a:spcPts val="1600"/>
              </a:spcBef>
              <a:spcAft>
                <a:spcPts val="0"/>
              </a:spcAft>
              <a:buSzPts val="1800"/>
              <a:buNone/>
            </a:pPr>
            <a:endParaRPr sz="2000">
              <a:solidFill>
                <a:schemeClr val="dk1"/>
              </a:solidFill>
              <a:latin typeface="Trebuchet MS"/>
              <a:ea typeface="Trebuchet MS"/>
              <a:cs typeface="Trebuchet MS"/>
              <a:sym typeface="Trebuchet MS"/>
            </a:endParaRPr>
          </a:p>
          <a:p>
            <a:pPr marL="0" lvl="0" indent="0" algn="l" rtl="0">
              <a:lnSpc>
                <a:spcPct val="150000"/>
              </a:lnSpc>
              <a:spcBef>
                <a:spcPts val="1600"/>
              </a:spcBef>
              <a:spcAft>
                <a:spcPts val="0"/>
              </a:spcAft>
              <a:buSzPts val="1800"/>
              <a:buNone/>
            </a:pPr>
            <a:endParaRPr sz="2000">
              <a:latin typeface="Trebuchet MS"/>
              <a:ea typeface="Trebuchet MS"/>
              <a:cs typeface="Trebuchet MS"/>
              <a:sym typeface="Trebuchet MS"/>
            </a:endParaRPr>
          </a:p>
        </p:txBody>
      </p:sp>
      <p:sp>
        <p:nvSpPr>
          <p:cNvPr id="275" name="Google Shape;275;g8eb9d26eb8_0_511"/>
          <p:cNvSpPr txBox="1">
            <a:spLocks noGrp="1"/>
          </p:cNvSpPr>
          <p:nvPr>
            <p:ph type="title"/>
          </p:nvPr>
        </p:nvSpPr>
        <p:spPr>
          <a:xfrm>
            <a:off x="76200" y="129778"/>
            <a:ext cx="8229600" cy="857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450"/>
              </a:spcBef>
              <a:spcAft>
                <a:spcPts val="0"/>
              </a:spcAft>
              <a:buSzPts val="2300"/>
              <a:buNone/>
            </a:pPr>
            <a:r>
              <a:rPr lang="en-US" b="0">
                <a:solidFill>
                  <a:srgbClr val="FFFFFF"/>
                </a:solidFill>
                <a:latin typeface="Trebuchet MS"/>
                <a:ea typeface="Trebuchet MS"/>
                <a:cs typeface="Trebuchet MS"/>
                <a:sym typeface="Trebuchet MS"/>
              </a:rPr>
              <a:t>Methodology</a:t>
            </a:r>
            <a:endParaRPr b="0">
              <a:solidFill>
                <a:srgbClr val="FFFFFF"/>
              </a:solidFill>
              <a:latin typeface="Trebuchet MS"/>
              <a:ea typeface="Trebuchet MS"/>
              <a:cs typeface="Trebuchet MS"/>
              <a:sym typeface="Trebuchet MS"/>
            </a:endParaRPr>
          </a:p>
          <a:p>
            <a:pPr marL="0" lvl="0" indent="0" algn="l" rtl="0">
              <a:lnSpc>
                <a:spcPct val="100000"/>
              </a:lnSpc>
              <a:spcBef>
                <a:spcPts val="450"/>
              </a:spcBef>
              <a:spcAft>
                <a:spcPts val="0"/>
              </a:spcAft>
              <a:buSzPts val="2300"/>
              <a:buNone/>
            </a:pPr>
            <a:r>
              <a:rPr lang="en-US" sz="2000">
                <a:solidFill>
                  <a:srgbClr val="FFFFFF"/>
                </a:solidFill>
                <a:latin typeface="Trebuchet MS"/>
                <a:ea typeface="Trebuchet MS"/>
                <a:cs typeface="Trebuchet MS"/>
                <a:sym typeface="Trebuchet MS"/>
              </a:rPr>
              <a:t>Step3:</a:t>
            </a:r>
            <a:r>
              <a:rPr lang="en-US" sz="2000" b="0">
                <a:solidFill>
                  <a:srgbClr val="FFFFFF"/>
                </a:solidFill>
                <a:latin typeface="Trebuchet MS"/>
                <a:ea typeface="Trebuchet MS"/>
                <a:cs typeface="Trebuchet MS"/>
                <a:sym typeface="Trebuchet MS"/>
              </a:rPr>
              <a:t> Possible solutions - Based on data explorations </a:t>
            </a:r>
            <a:endParaRPr>
              <a:solidFill>
                <a:srgbClr val="FFFFFF"/>
              </a:solidFill>
            </a:endParaRPr>
          </a:p>
        </p:txBody>
      </p:sp>
      <p:sp>
        <p:nvSpPr>
          <p:cNvPr id="276" name="Google Shape;276;g8eb9d26eb8_0_511"/>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US"/>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8d494fb30d_0_319"/>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2300"/>
              <a:buNone/>
            </a:pPr>
            <a:endParaRPr/>
          </a:p>
        </p:txBody>
      </p:sp>
      <p:sp>
        <p:nvSpPr>
          <p:cNvPr id="283" name="Google Shape;283;g8d494fb30d_0_319"/>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US"/>
              <a:t>19</a:t>
            </a:fld>
            <a:endParaRPr/>
          </a:p>
        </p:txBody>
      </p:sp>
      <p:pic>
        <p:nvPicPr>
          <p:cNvPr id="284" name="Google Shape;284;g8d494fb30d_0_319"/>
          <p:cNvPicPr preferRelativeResize="0"/>
          <p:nvPr/>
        </p:nvPicPr>
        <p:blipFill rotWithShape="1">
          <a:blip r:embed="rId3">
            <a:alphaModFix/>
          </a:blip>
          <a:srcRect/>
          <a:stretch/>
        </p:blipFill>
        <p:spPr>
          <a:xfrm>
            <a:off x="3916750" y="1133475"/>
            <a:ext cx="5165325" cy="3831500"/>
          </a:xfrm>
          <a:prstGeom prst="rect">
            <a:avLst/>
          </a:prstGeom>
          <a:noFill/>
          <a:ln>
            <a:noFill/>
          </a:ln>
        </p:spPr>
      </p:pic>
      <p:sp>
        <p:nvSpPr>
          <p:cNvPr id="285" name="Google Shape;285;g8d494fb30d_0_319"/>
          <p:cNvSpPr txBox="1"/>
          <p:nvPr/>
        </p:nvSpPr>
        <p:spPr>
          <a:xfrm>
            <a:off x="145975" y="1222150"/>
            <a:ext cx="3535200" cy="37989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800"/>
              <a:buFont typeface="Arial"/>
              <a:buNone/>
            </a:pPr>
            <a:r>
              <a:rPr lang="en-US" sz="1800" b="0" i="0" u="none" strike="noStrike" cap="none" dirty="0">
                <a:solidFill>
                  <a:srgbClr val="000000"/>
                </a:solidFill>
                <a:latin typeface="Trebuchet MS"/>
                <a:ea typeface="Trebuchet MS"/>
                <a:cs typeface="Trebuchet MS"/>
                <a:sym typeface="Trebuchet MS"/>
              </a:rPr>
              <a:t>Few more take away from data:</a:t>
            </a:r>
            <a:endParaRPr sz="1800" b="0" i="0" u="none" strike="noStrike" cap="none">
              <a:solidFill>
                <a:srgbClr val="000000"/>
              </a:solidFill>
              <a:latin typeface="Trebuchet MS"/>
              <a:ea typeface="Trebuchet MS"/>
              <a:cs typeface="Trebuchet MS"/>
              <a:sym typeface="Trebuchet MS"/>
            </a:endParaRPr>
          </a:p>
          <a:p>
            <a:pPr marL="457200" marR="0" lvl="0" indent="-330200" algn="l" rtl="0">
              <a:lnSpc>
                <a:spcPct val="150000"/>
              </a:lnSpc>
              <a:spcBef>
                <a:spcPts val="0"/>
              </a:spcBef>
              <a:spcAft>
                <a:spcPts val="0"/>
              </a:spcAft>
              <a:buClr>
                <a:srgbClr val="000000"/>
              </a:buClr>
              <a:buSzPts val="1600"/>
              <a:buFont typeface="Trebuchet MS"/>
              <a:buChar char="●"/>
            </a:pPr>
            <a:r>
              <a:rPr lang="en-US" sz="1600" b="0" i="0" u="none" strike="noStrike" cap="none" dirty="0">
                <a:solidFill>
                  <a:srgbClr val="000000"/>
                </a:solidFill>
                <a:latin typeface="Trebuchet MS"/>
                <a:ea typeface="Trebuchet MS"/>
                <a:cs typeface="Trebuchet MS"/>
                <a:sym typeface="Trebuchet MS"/>
              </a:rPr>
              <a:t>After </a:t>
            </a:r>
            <a:r>
              <a:rPr lang="en-US" sz="1600" dirty="0">
                <a:latin typeface="Trebuchet MS"/>
                <a:ea typeface="Trebuchet MS"/>
                <a:cs typeface="Trebuchet MS"/>
                <a:sym typeface="Trebuchet MS"/>
              </a:rPr>
              <a:t>data cleaning</a:t>
            </a:r>
            <a:r>
              <a:rPr lang="en-US" sz="1600" b="0" i="0" u="none" strike="noStrike" cap="none" dirty="0">
                <a:solidFill>
                  <a:srgbClr val="000000"/>
                </a:solidFill>
                <a:latin typeface="Trebuchet MS"/>
                <a:ea typeface="Trebuchet MS"/>
                <a:cs typeface="Trebuchet MS"/>
                <a:sym typeface="Trebuchet MS"/>
              </a:rPr>
              <a:t>, only 476/700 data points left.</a:t>
            </a:r>
            <a:endParaRPr sz="1600" b="0" i="0" u="none" strike="noStrike" cap="none">
              <a:solidFill>
                <a:srgbClr val="000000"/>
              </a:solidFill>
              <a:latin typeface="Trebuchet MS"/>
              <a:ea typeface="Trebuchet MS"/>
              <a:cs typeface="Trebuchet MS"/>
              <a:sym typeface="Trebuchet MS"/>
            </a:endParaRPr>
          </a:p>
          <a:p>
            <a:pPr marL="457200" indent="-330200">
              <a:lnSpc>
                <a:spcPct val="150000"/>
              </a:lnSpc>
              <a:buSzPts val="1600"/>
              <a:buFont typeface="Trebuchet MS"/>
              <a:buChar char="●"/>
            </a:pPr>
            <a:r>
              <a:rPr lang="en-US" sz="1600" b="0" i="0" u="none" strike="noStrike" cap="none" dirty="0">
                <a:solidFill>
                  <a:srgbClr val="000000"/>
                </a:solidFill>
                <a:latin typeface="Trebuchet MS"/>
                <a:ea typeface="Trebuchet MS"/>
                <a:cs typeface="Trebuchet MS"/>
                <a:sym typeface="Trebuchet MS"/>
              </a:rPr>
              <a:t>Out of 476 data points, maximum</a:t>
            </a:r>
            <a:r>
              <a:rPr lang="en-US" sz="1600" dirty="0">
                <a:latin typeface="Trebuchet MS"/>
                <a:ea typeface="Trebuchet MS"/>
                <a:cs typeface="Trebuchet MS"/>
                <a:sym typeface="Trebuchet MS"/>
              </a:rPr>
              <a:t> </a:t>
            </a:r>
            <a:r>
              <a:rPr lang="en-US" sz="1600" b="0" i="0" u="none" strike="noStrike" cap="none" dirty="0">
                <a:solidFill>
                  <a:srgbClr val="000000"/>
                </a:solidFill>
                <a:latin typeface="Trebuchet MS"/>
                <a:ea typeface="Trebuchet MS"/>
                <a:cs typeface="Trebuchet MS"/>
                <a:sym typeface="Trebuchet MS"/>
              </a:rPr>
              <a:t> %age of large chips (L&gt;2.5in) obtained from any truck load was &lt;40%</a:t>
            </a:r>
            <a:endParaRPr lang="en-US" sz="1600" dirty="0">
              <a:latin typeface="Trebuchet MS"/>
              <a:ea typeface="Trebuchet MS"/>
            </a:endParaRPr>
          </a:p>
          <a:p>
            <a:pPr marL="457200" indent="-330200">
              <a:lnSpc>
                <a:spcPct val="150000"/>
              </a:lnSpc>
              <a:buSzPts val="1600"/>
              <a:buFont typeface="Trebuchet MS"/>
              <a:buChar char="●"/>
            </a:pPr>
            <a:r>
              <a:rPr lang="en-US" sz="1600" dirty="0">
                <a:ea typeface="Trebuchet MS"/>
              </a:rPr>
              <a:t>None of the truckload could produce &gt;40% of large chips</a:t>
            </a:r>
            <a:endParaRPr lang="en-US" sz="1600">
              <a:latin typeface="Trebuchet MS"/>
              <a:ea typeface="Trebuchet MS"/>
              <a:cs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8d494fb30d_0_23"/>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lt1"/>
              </a:buClr>
              <a:buSzPts val="2400"/>
              <a:buFont typeface="Arial"/>
              <a:buNone/>
            </a:pPr>
            <a:r>
              <a:rPr lang="en-US" sz="2400">
                <a:solidFill>
                  <a:schemeClr val="lt1"/>
                </a:solidFill>
              </a:rPr>
              <a:t>About Me</a:t>
            </a:r>
            <a:endParaRPr/>
          </a:p>
        </p:txBody>
      </p:sp>
      <p:sp>
        <p:nvSpPr>
          <p:cNvPr id="90" name="Google Shape;90;g8d494fb30d_0_23"/>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700"/>
              <a:buNone/>
            </a:pPr>
            <a:fld id="{00000000-1234-1234-1234-123412341234}" type="slidenum">
              <a:rPr lang="en-US">
                <a:solidFill>
                  <a:srgbClr val="7F7F7F"/>
                </a:solidFill>
              </a:rPr>
              <a:t>2</a:t>
            </a:fld>
            <a:endParaRPr>
              <a:solidFill>
                <a:srgbClr val="7F7F7F"/>
              </a:solidFill>
            </a:endParaRPr>
          </a:p>
        </p:txBody>
      </p:sp>
      <p:sp>
        <p:nvSpPr>
          <p:cNvPr id="91" name="Google Shape;91;g8d494fb30d_0_23"/>
          <p:cNvSpPr txBox="1"/>
          <p:nvPr/>
        </p:nvSpPr>
        <p:spPr>
          <a:xfrm>
            <a:off x="457200" y="642843"/>
            <a:ext cx="8229600" cy="8574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FFFFFF"/>
              </a:buClr>
              <a:buSzPts val="3200"/>
              <a:buFont typeface="Arial"/>
              <a:buNone/>
            </a:pPr>
            <a:endParaRPr sz="3200" b="1" i="0" u="none" strike="noStrike" cap="none">
              <a:solidFill>
                <a:schemeClr val="lt1"/>
              </a:solidFill>
              <a:latin typeface="Arial"/>
              <a:ea typeface="Arial"/>
              <a:cs typeface="Arial"/>
              <a:sym typeface="Arial"/>
            </a:endParaRPr>
          </a:p>
        </p:txBody>
      </p:sp>
      <p:sp>
        <p:nvSpPr>
          <p:cNvPr id="92" name="Google Shape;92;g8d494fb30d_0_23"/>
          <p:cNvSpPr/>
          <p:nvPr/>
        </p:nvSpPr>
        <p:spPr>
          <a:xfrm>
            <a:off x="2244726" y="4299637"/>
            <a:ext cx="6442200" cy="784200"/>
          </a:xfrm>
          <a:prstGeom prst="rect">
            <a:avLst/>
          </a:prstGeom>
          <a:noFill/>
          <a:ln>
            <a:noFill/>
          </a:ln>
        </p:spPr>
        <p:txBody>
          <a:bodyPr spcFirstLastPara="1" wrap="square" lIns="102850" tIns="102850" rIns="102850" bIns="102850" anchor="t" anchorCtr="0">
            <a:noAutofit/>
          </a:bodyPr>
          <a:lstStyle/>
          <a:p>
            <a:pPr marL="0" marR="0" lvl="0" indent="0" algn="l" rtl="0">
              <a:lnSpc>
                <a:spcPct val="90000"/>
              </a:lnSpc>
              <a:spcBef>
                <a:spcPts val="0"/>
              </a:spcBef>
              <a:spcAft>
                <a:spcPts val="0"/>
              </a:spcAft>
              <a:buClr>
                <a:srgbClr val="000000"/>
              </a:buClr>
              <a:buSzPts val="2700"/>
              <a:buFont typeface="Arial"/>
              <a:buNone/>
            </a:pPr>
            <a:endParaRPr sz="2700" b="0" i="0" u="none" strike="noStrike" cap="none">
              <a:solidFill>
                <a:srgbClr val="FFFFFF"/>
              </a:solidFill>
              <a:latin typeface="Calibri"/>
              <a:ea typeface="Calibri"/>
              <a:cs typeface="Calibri"/>
              <a:sym typeface="Calibri"/>
            </a:endParaRPr>
          </a:p>
          <a:p>
            <a:pPr marL="228600" marR="0" lvl="1" indent="-95250" algn="l" rtl="0">
              <a:lnSpc>
                <a:spcPct val="90000"/>
              </a:lnSpc>
              <a:spcBef>
                <a:spcPts val="945"/>
              </a:spcBef>
              <a:spcAft>
                <a:spcPts val="0"/>
              </a:spcAft>
              <a:buClr>
                <a:schemeClr val="dk1"/>
              </a:buClr>
              <a:buSzPts val="2100"/>
              <a:buFont typeface="Calibri"/>
              <a:buNone/>
            </a:pPr>
            <a:endParaRPr sz="2100" b="0" i="0" u="none" strike="noStrike" cap="none">
              <a:solidFill>
                <a:srgbClr val="FFFFFF"/>
              </a:solidFill>
              <a:latin typeface="Calibri"/>
              <a:ea typeface="Calibri"/>
              <a:cs typeface="Calibri"/>
              <a:sym typeface="Calibri"/>
            </a:endParaRPr>
          </a:p>
          <a:p>
            <a:pPr marL="228600" marR="0" lvl="1" indent="-95250" algn="l" rtl="0">
              <a:lnSpc>
                <a:spcPct val="90000"/>
              </a:lnSpc>
              <a:spcBef>
                <a:spcPts val="315"/>
              </a:spcBef>
              <a:spcAft>
                <a:spcPts val="0"/>
              </a:spcAft>
              <a:buClr>
                <a:schemeClr val="dk1"/>
              </a:buClr>
              <a:buSzPts val="2100"/>
              <a:buFont typeface="Calibri"/>
              <a:buNone/>
            </a:pPr>
            <a:endParaRPr sz="2100" b="0" i="0" u="none" strike="noStrike" cap="none">
              <a:solidFill>
                <a:srgbClr val="FFFFFF"/>
              </a:solidFill>
              <a:latin typeface="Calibri"/>
              <a:ea typeface="Calibri"/>
              <a:cs typeface="Calibri"/>
              <a:sym typeface="Calibri"/>
            </a:endParaRPr>
          </a:p>
        </p:txBody>
      </p:sp>
      <p:grpSp>
        <p:nvGrpSpPr>
          <p:cNvPr id="93" name="Google Shape;93;g8d494fb30d_0_23"/>
          <p:cNvGrpSpPr/>
          <p:nvPr/>
        </p:nvGrpSpPr>
        <p:grpSpPr>
          <a:xfrm>
            <a:off x="477674" y="4127722"/>
            <a:ext cx="8209200" cy="883800"/>
            <a:chOff x="0" y="0"/>
            <a:chExt cx="8209200" cy="883800"/>
          </a:xfrm>
        </p:grpSpPr>
        <p:sp>
          <p:nvSpPr>
            <p:cNvPr id="94" name="Google Shape;94;g8d494fb30d_0_23"/>
            <p:cNvSpPr/>
            <p:nvPr/>
          </p:nvSpPr>
          <p:spPr>
            <a:xfrm>
              <a:off x="0" y="0"/>
              <a:ext cx="8209200" cy="883800"/>
            </a:xfrm>
            <a:prstGeom prst="roundRect">
              <a:avLst>
                <a:gd name="adj" fmla="val 10000"/>
              </a:avLst>
            </a:prstGeom>
            <a:solidFill>
              <a:srgbClr val="5CAB2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g8d494fb30d_0_23"/>
            <p:cNvSpPr txBox="1"/>
            <p:nvPr/>
          </p:nvSpPr>
          <p:spPr>
            <a:xfrm>
              <a:off x="1730212" y="0"/>
              <a:ext cx="6478800" cy="883800"/>
            </a:xfrm>
            <a:prstGeom prst="rect">
              <a:avLst/>
            </a:prstGeom>
            <a:noFill/>
            <a:ln>
              <a:noFill/>
            </a:ln>
          </p:spPr>
          <p:txBody>
            <a:bodyPr spcFirstLastPara="1" wrap="square" lIns="53325" tIns="53325" rIns="53325" bIns="53325"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Interests</a:t>
              </a:r>
              <a:endParaRPr sz="1400" b="0" i="0" u="none" strike="noStrike" cap="none">
                <a:solidFill>
                  <a:srgbClr val="000000"/>
                </a:solidFill>
                <a:latin typeface="Arial"/>
                <a:ea typeface="Arial"/>
                <a:cs typeface="Arial"/>
                <a:sym typeface="Arial"/>
              </a:endParaRPr>
            </a:p>
            <a:p>
              <a:pPr marL="0" marR="0" lvl="1" indent="-69850" algn="l" rtl="0">
                <a:lnSpc>
                  <a:spcPct val="90000"/>
                </a:lnSpc>
                <a:spcBef>
                  <a:spcPts val="490"/>
                </a:spcBef>
                <a:spcAft>
                  <a:spcPts val="0"/>
                </a:spcAft>
                <a:buClr>
                  <a:schemeClr val="lt1"/>
                </a:buClr>
                <a:buSzPts val="1100"/>
                <a:buFont typeface="Arial"/>
                <a:buChar char="•"/>
              </a:pPr>
              <a:r>
                <a:rPr lang="en-US" sz="1100" b="0" i="0" u="none" strike="noStrike" cap="none">
                  <a:solidFill>
                    <a:schemeClr val="lt1"/>
                  </a:solidFill>
                  <a:latin typeface="Arial"/>
                  <a:ea typeface="Arial"/>
                  <a:cs typeface="Arial"/>
                  <a:sym typeface="Arial"/>
                </a:rPr>
                <a:t> Travelling and exploring new parts of the world.</a:t>
              </a:r>
              <a:endParaRPr sz="1400" b="0" i="0" u="none" strike="noStrike" cap="none">
                <a:solidFill>
                  <a:srgbClr val="000000"/>
                </a:solidFill>
                <a:latin typeface="Arial"/>
                <a:ea typeface="Arial"/>
                <a:cs typeface="Arial"/>
                <a:sym typeface="Arial"/>
              </a:endParaRPr>
            </a:p>
            <a:p>
              <a:pPr marL="0" marR="0" lvl="1" indent="-69850" algn="l" rtl="0">
                <a:lnSpc>
                  <a:spcPct val="90000"/>
                </a:lnSpc>
                <a:spcBef>
                  <a:spcPts val="165"/>
                </a:spcBef>
                <a:spcAft>
                  <a:spcPts val="0"/>
                </a:spcAft>
                <a:buClr>
                  <a:schemeClr val="lt1"/>
                </a:buClr>
                <a:buSzPts val="1100"/>
                <a:buFont typeface="Arial"/>
                <a:buChar char="•"/>
              </a:pPr>
              <a:r>
                <a:rPr lang="en-US" sz="1100" b="0" i="0" u="none" strike="noStrike" cap="none">
                  <a:solidFill>
                    <a:schemeClr val="lt1"/>
                  </a:solidFill>
                  <a:latin typeface="Arial"/>
                  <a:ea typeface="Arial"/>
                  <a:cs typeface="Arial"/>
                  <a:sym typeface="Arial"/>
                </a:rPr>
                <a:t> Love to explore new food(foodie)</a:t>
              </a:r>
              <a:endParaRPr sz="1400" b="0" i="0" u="none" strike="noStrike" cap="none">
                <a:solidFill>
                  <a:srgbClr val="000000"/>
                </a:solidFill>
                <a:latin typeface="Arial"/>
                <a:ea typeface="Arial"/>
                <a:cs typeface="Arial"/>
                <a:sym typeface="Arial"/>
              </a:endParaRPr>
            </a:p>
            <a:p>
              <a:pPr marL="0" marR="0" lvl="1" indent="-69850" algn="l" rtl="0">
                <a:lnSpc>
                  <a:spcPct val="90000"/>
                </a:lnSpc>
                <a:spcBef>
                  <a:spcPts val="165"/>
                </a:spcBef>
                <a:spcAft>
                  <a:spcPts val="0"/>
                </a:spcAft>
                <a:buClr>
                  <a:schemeClr val="lt1"/>
                </a:buClr>
                <a:buSzPts val="1100"/>
                <a:buFont typeface="Arial"/>
                <a:buChar char="•"/>
              </a:pPr>
              <a:r>
                <a:rPr lang="en-US" sz="1100" b="0" i="0" u="none" strike="noStrike" cap="none">
                  <a:solidFill>
                    <a:schemeClr val="lt1"/>
                  </a:solidFill>
                  <a:latin typeface="Arial"/>
                  <a:ea typeface="Arial"/>
                  <a:cs typeface="Arial"/>
                  <a:sym typeface="Arial"/>
                </a:rPr>
                <a:t> DIY creative decorations &amp; cooking, when at home</a:t>
              </a:r>
              <a:endParaRPr sz="1400" b="0" i="0" u="none" strike="noStrike" cap="none">
                <a:solidFill>
                  <a:srgbClr val="000000"/>
                </a:solidFill>
                <a:latin typeface="Arial"/>
                <a:ea typeface="Arial"/>
                <a:cs typeface="Arial"/>
                <a:sym typeface="Arial"/>
              </a:endParaRPr>
            </a:p>
          </p:txBody>
        </p:sp>
        <p:sp>
          <p:nvSpPr>
            <p:cNvPr id="96" name="Google Shape;96;g8d494fb30d_0_23"/>
            <p:cNvSpPr/>
            <p:nvPr/>
          </p:nvSpPr>
          <p:spPr>
            <a:xfrm>
              <a:off x="83437" y="85806"/>
              <a:ext cx="1125300" cy="707100"/>
            </a:xfrm>
            <a:prstGeom prst="roundRect">
              <a:avLst>
                <a:gd name="adj" fmla="val 10000"/>
              </a:avLst>
            </a:prstGeom>
            <a:blipFill rotWithShape="1">
              <a:blip r:embed="rId3">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 name="Google Shape;97;g8d494fb30d_0_23"/>
          <p:cNvGrpSpPr/>
          <p:nvPr/>
        </p:nvGrpSpPr>
        <p:grpSpPr>
          <a:xfrm>
            <a:off x="457200" y="1308788"/>
            <a:ext cx="8229600" cy="2720316"/>
            <a:chOff x="0" y="0"/>
            <a:chExt cx="8229600" cy="2720316"/>
          </a:xfrm>
        </p:grpSpPr>
        <p:sp>
          <p:nvSpPr>
            <p:cNvPr id="98" name="Google Shape;98;g8d494fb30d_0_23"/>
            <p:cNvSpPr/>
            <p:nvPr/>
          </p:nvSpPr>
          <p:spPr>
            <a:xfrm>
              <a:off x="0" y="0"/>
              <a:ext cx="8229600" cy="850200"/>
            </a:xfrm>
            <a:prstGeom prst="roundRect">
              <a:avLst>
                <a:gd name="adj" fmla="val 10000"/>
              </a:avLst>
            </a:prstGeom>
            <a:solidFill>
              <a:srgbClr val="68BE2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8d494fb30d_0_23"/>
            <p:cNvSpPr txBox="1"/>
            <p:nvPr/>
          </p:nvSpPr>
          <p:spPr>
            <a:xfrm>
              <a:off x="1730925" y="0"/>
              <a:ext cx="6498600" cy="850200"/>
            </a:xfrm>
            <a:prstGeom prst="rect">
              <a:avLst/>
            </a:prstGeom>
            <a:noFill/>
            <a:ln>
              <a:noFill/>
            </a:ln>
          </p:spPr>
          <p:txBody>
            <a:bodyPr spcFirstLastPara="1" wrap="square" lIns="53325" tIns="53325" rIns="53325" bIns="53325"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b="0" i="0" u="none" strike="noStrike" cap="none" dirty="0">
                  <a:solidFill>
                    <a:schemeClr val="lt1"/>
                  </a:solidFill>
                  <a:latin typeface="Arial"/>
                  <a:ea typeface="Arial"/>
                  <a:cs typeface="Arial"/>
                  <a:sym typeface="Arial"/>
                </a:rPr>
                <a:t>Background</a:t>
              </a:r>
              <a:endParaRPr sz="1400" b="0" i="0" u="none" strike="noStrike" cap="none">
                <a:solidFill>
                  <a:schemeClr val="lt1"/>
                </a:solidFill>
                <a:latin typeface="Arial"/>
                <a:ea typeface="Arial"/>
                <a:cs typeface="Arial"/>
                <a:sym typeface="Arial"/>
              </a:endParaRPr>
            </a:p>
            <a:p>
              <a:pPr lvl="1" indent="-69850">
                <a:lnSpc>
                  <a:spcPct val="90000"/>
                </a:lnSpc>
                <a:spcBef>
                  <a:spcPts val="490"/>
                </a:spcBef>
                <a:buClr>
                  <a:schemeClr val="lt1"/>
                </a:buClr>
                <a:buSzPts val="1100"/>
                <a:buFont typeface="Roboto"/>
                <a:buChar char="•"/>
              </a:pPr>
              <a:r>
                <a:rPr lang="en-US" sz="1100" b="0" i="0" u="none" strike="noStrike" cap="none" dirty="0">
                  <a:solidFill>
                    <a:schemeClr val="lt1"/>
                  </a:solidFill>
                  <a:latin typeface="Roboto"/>
                  <a:ea typeface="Roboto"/>
                  <a:cs typeface="Roboto"/>
                  <a:sym typeface="Roboto"/>
                </a:rPr>
                <a:t>Born and raised in Shimla, India</a:t>
              </a:r>
              <a:r>
                <a:rPr lang="en-US" sz="1100" dirty="0">
                  <a:solidFill>
                    <a:schemeClr val="lt1"/>
                  </a:solidFill>
                  <a:latin typeface="Roboto"/>
                  <a:ea typeface="Roboto"/>
                  <a:cs typeface="Roboto"/>
                  <a:sym typeface="Roboto"/>
                </a:rPr>
                <a:t> (a town in Himalayas)</a:t>
              </a:r>
              <a:endParaRPr sz="1100" b="0" i="0" u="none" strike="noStrike" cap="none" dirty="0">
                <a:solidFill>
                  <a:schemeClr val="lt1"/>
                </a:solidFill>
                <a:latin typeface="Roboto"/>
                <a:ea typeface="Roboto"/>
                <a:cs typeface="Roboto"/>
                <a:sym typeface="Roboto"/>
              </a:endParaRPr>
            </a:p>
            <a:p>
              <a:pPr lvl="1" indent="-69850">
                <a:lnSpc>
                  <a:spcPct val="90000"/>
                </a:lnSpc>
                <a:spcBef>
                  <a:spcPts val="165"/>
                </a:spcBef>
                <a:buClr>
                  <a:schemeClr val="lt1"/>
                </a:buClr>
                <a:buSzPts val="1100"/>
                <a:buFont typeface="Roboto"/>
                <a:buChar char="•"/>
              </a:pPr>
              <a:r>
                <a:rPr lang="en-US" sz="1100" dirty="0">
                  <a:solidFill>
                    <a:schemeClr val="lt1"/>
                  </a:solidFill>
                  <a:latin typeface="Roboto"/>
                  <a:ea typeface="Roboto"/>
                  <a:cs typeface="Roboto"/>
                </a:rPr>
                <a:t> Family in India</a:t>
              </a:r>
              <a:endParaRPr sz="1100" b="0" i="0" u="none" strike="noStrike" cap="none">
                <a:solidFill>
                  <a:schemeClr val="lt1"/>
                </a:solidFill>
                <a:latin typeface="Roboto"/>
                <a:ea typeface="Roboto"/>
                <a:cs typeface="Roboto"/>
                <a:sym typeface="Roboto"/>
              </a:endParaRPr>
            </a:p>
            <a:p>
              <a:pPr lvl="1" indent="-69850">
                <a:lnSpc>
                  <a:spcPct val="90000"/>
                </a:lnSpc>
                <a:spcBef>
                  <a:spcPts val="165"/>
                </a:spcBef>
                <a:buClr>
                  <a:schemeClr val="lt1"/>
                </a:buClr>
                <a:buSzPts val="1100"/>
                <a:buFont typeface="Roboto"/>
                <a:buChar char="•"/>
              </a:pPr>
              <a:r>
                <a:rPr lang="en-US" sz="1100" dirty="0">
                  <a:solidFill>
                    <a:schemeClr val="lt1"/>
                  </a:solidFill>
                  <a:latin typeface="Roboto"/>
                  <a:ea typeface="Roboto"/>
                  <a:cs typeface="Roboto"/>
                  <a:sym typeface="Roboto"/>
                </a:rPr>
                <a:t> </a:t>
              </a:r>
              <a:r>
                <a:rPr lang="en-US" sz="1100" b="0" i="0" u="none" strike="noStrike" cap="none" dirty="0">
                  <a:solidFill>
                    <a:schemeClr val="lt1"/>
                  </a:solidFill>
                  <a:latin typeface="Roboto"/>
                  <a:ea typeface="Roboto"/>
                  <a:cs typeface="Roboto"/>
                  <a:sym typeface="Roboto"/>
                </a:rPr>
                <a:t>Lays Chips</a:t>
              </a:r>
              <a:r>
                <a:rPr lang="en-US" sz="1100" dirty="0">
                  <a:solidFill>
                    <a:schemeClr val="lt1"/>
                  </a:solidFill>
                  <a:latin typeface="Roboto"/>
                  <a:ea typeface="Roboto"/>
                  <a:cs typeface="Roboto"/>
                  <a:sym typeface="Roboto"/>
                </a:rPr>
                <a:t> are my favorite PepsiCo product.</a:t>
              </a:r>
              <a:endParaRPr sz="1100" b="0" i="0" u="none" strike="noStrike" cap="none">
                <a:solidFill>
                  <a:schemeClr val="lt1"/>
                </a:solidFill>
                <a:latin typeface="Roboto"/>
                <a:ea typeface="Roboto"/>
                <a:cs typeface="Roboto"/>
                <a:sym typeface="Roboto"/>
              </a:endParaRPr>
            </a:p>
          </p:txBody>
        </p:sp>
        <p:sp>
          <p:nvSpPr>
            <p:cNvPr id="100" name="Google Shape;100;g8d494fb30d_0_23"/>
            <p:cNvSpPr/>
            <p:nvPr/>
          </p:nvSpPr>
          <p:spPr>
            <a:xfrm>
              <a:off x="0" y="935058"/>
              <a:ext cx="8229600" cy="850200"/>
            </a:xfrm>
            <a:prstGeom prst="roundRect">
              <a:avLst>
                <a:gd name="adj" fmla="val 10000"/>
              </a:avLst>
            </a:prstGeom>
            <a:solidFill>
              <a:srgbClr val="68BE2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g8d494fb30d_0_23"/>
            <p:cNvSpPr txBox="1"/>
            <p:nvPr/>
          </p:nvSpPr>
          <p:spPr>
            <a:xfrm>
              <a:off x="1730925" y="935058"/>
              <a:ext cx="6498600" cy="850200"/>
            </a:xfrm>
            <a:prstGeom prst="rect">
              <a:avLst/>
            </a:prstGeom>
            <a:noFill/>
            <a:ln>
              <a:noFill/>
            </a:ln>
          </p:spPr>
          <p:txBody>
            <a:bodyPr spcFirstLastPara="1" wrap="square" lIns="53325" tIns="53325" rIns="53325" bIns="53325"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Education</a:t>
              </a:r>
              <a:endParaRPr sz="1400" b="0" i="0" u="none" strike="noStrike" cap="none">
                <a:solidFill>
                  <a:schemeClr val="lt1"/>
                </a:solidFill>
                <a:latin typeface="Arial"/>
                <a:ea typeface="Arial"/>
                <a:cs typeface="Arial"/>
                <a:sym typeface="Arial"/>
              </a:endParaRPr>
            </a:p>
            <a:p>
              <a:pPr marL="57150" marR="0" lvl="1" indent="-69850" algn="l">
                <a:lnSpc>
                  <a:spcPct val="70000"/>
                </a:lnSpc>
                <a:spcBef>
                  <a:spcPts val="490"/>
                </a:spcBef>
                <a:spcAft>
                  <a:spcPts val="0"/>
                </a:spcAft>
                <a:buClr>
                  <a:schemeClr val="lt1"/>
                </a:buClr>
                <a:buSzPts val="1100"/>
                <a:buFont typeface="Arial"/>
                <a:buChar char="•"/>
              </a:pPr>
              <a:r>
                <a:rPr lang="en-US" sz="1100">
                  <a:solidFill>
                    <a:schemeClr val="lt1"/>
                  </a:solidFill>
                  <a:ea typeface="Roboto"/>
                  <a:sym typeface="Roboto"/>
                </a:rPr>
                <a:t>Currently</a:t>
              </a:r>
              <a:r>
                <a:rPr lang="en-US" sz="1100">
                  <a:solidFill>
                    <a:schemeClr val="lt1"/>
                  </a:solidFill>
                  <a:ea typeface="Roboto"/>
                </a:rPr>
                <a:t> pursuing PhD in Informatics from University of Missouri(Mizzou)</a:t>
              </a:r>
              <a:endParaRPr lang="en-US" sz="1100">
                <a:solidFill>
                  <a:schemeClr val="lt1"/>
                </a:solidFill>
                <a:latin typeface="Roboto"/>
                <a:ea typeface="Roboto"/>
              </a:endParaRPr>
            </a:p>
            <a:p>
              <a:pPr marL="57150" lvl="1" indent="-69850">
                <a:lnSpc>
                  <a:spcPct val="70000"/>
                </a:lnSpc>
                <a:spcBef>
                  <a:spcPts val="490"/>
                </a:spcBef>
                <a:buClr>
                  <a:schemeClr val="lt1"/>
                </a:buClr>
                <a:buSzPts val="1100"/>
                <a:buFont typeface="Roboto"/>
                <a:buChar char="•"/>
              </a:pPr>
              <a:r>
                <a:rPr lang="en-US" sz="1100" b="0" i="0" u="none" strike="noStrike" cap="none">
                  <a:solidFill>
                    <a:schemeClr val="lt1"/>
                  </a:solidFill>
                  <a:latin typeface="Roboto"/>
                  <a:ea typeface="Roboto"/>
                  <a:cs typeface="Roboto"/>
                  <a:sym typeface="Roboto"/>
                </a:rPr>
                <a:t>M.S. (Bioinformatics &amp; Computational Biology)</a:t>
              </a:r>
              <a:r>
                <a:rPr lang="en-US" sz="1100">
                  <a:solidFill>
                    <a:schemeClr val="lt1"/>
                  </a:solidFill>
                  <a:latin typeface="Roboto"/>
                  <a:ea typeface="Roboto"/>
                  <a:cs typeface="Roboto"/>
                  <a:sym typeface="Roboto"/>
                </a:rPr>
                <a:t> </a:t>
              </a:r>
              <a:r>
                <a:rPr lang="en-US" sz="1100" b="0" i="0" u="none" strike="noStrike" cap="none">
                  <a:solidFill>
                    <a:schemeClr val="lt1"/>
                  </a:solidFill>
                  <a:latin typeface="Roboto"/>
                  <a:ea typeface="Roboto"/>
                  <a:cs typeface="Roboto"/>
                  <a:sym typeface="Roboto"/>
                </a:rPr>
                <a:t> from Saint Louis University(SLU)</a:t>
              </a:r>
            </a:p>
            <a:p>
              <a:pPr marL="57150" lvl="1" indent="-69850">
                <a:lnSpc>
                  <a:spcPct val="70000"/>
                </a:lnSpc>
                <a:spcBef>
                  <a:spcPts val="490"/>
                </a:spcBef>
                <a:buClr>
                  <a:schemeClr val="lt1"/>
                </a:buClr>
                <a:buSzPts val="1100"/>
                <a:buFont typeface="Roboto"/>
                <a:buChar char="•"/>
              </a:pPr>
              <a:r>
                <a:rPr lang="en-US" sz="1100">
                  <a:solidFill>
                    <a:schemeClr val="lt1"/>
                  </a:solidFill>
                  <a:ea typeface="Roboto"/>
                </a:rPr>
                <a:t>Bachelors in Engineering (Biotech) from India</a:t>
              </a:r>
              <a:endParaRPr lang="en-US" sz="1100">
                <a:solidFill>
                  <a:schemeClr val="lt1"/>
                </a:solidFill>
                <a:latin typeface="Roboto"/>
                <a:ea typeface="Roboto"/>
                <a:cs typeface="Roboto"/>
              </a:endParaRPr>
            </a:p>
          </p:txBody>
        </p:sp>
        <p:sp>
          <p:nvSpPr>
            <p:cNvPr id="102" name="Google Shape;102;g8d494fb30d_0_23"/>
            <p:cNvSpPr/>
            <p:nvPr/>
          </p:nvSpPr>
          <p:spPr>
            <a:xfrm>
              <a:off x="183112" y="1020113"/>
              <a:ext cx="1121100" cy="680100"/>
            </a:xfrm>
            <a:prstGeom prst="roundRect">
              <a:avLst>
                <a:gd name="adj" fmla="val 10000"/>
              </a:avLst>
            </a:prstGeom>
            <a:blipFill rotWithShape="1">
              <a:blip r:embed="rId4">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g8d494fb30d_0_23"/>
            <p:cNvSpPr/>
            <p:nvPr/>
          </p:nvSpPr>
          <p:spPr>
            <a:xfrm>
              <a:off x="0" y="1870116"/>
              <a:ext cx="8229600" cy="850200"/>
            </a:xfrm>
            <a:prstGeom prst="roundRect">
              <a:avLst>
                <a:gd name="adj" fmla="val 10000"/>
              </a:avLst>
            </a:prstGeom>
            <a:solidFill>
              <a:srgbClr val="68BE2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g8d494fb30d_0_23"/>
            <p:cNvSpPr txBox="1"/>
            <p:nvPr/>
          </p:nvSpPr>
          <p:spPr>
            <a:xfrm>
              <a:off x="1730925" y="1870116"/>
              <a:ext cx="6498600" cy="850200"/>
            </a:xfrm>
            <a:prstGeom prst="rect">
              <a:avLst/>
            </a:prstGeom>
            <a:noFill/>
            <a:ln>
              <a:noFill/>
            </a:ln>
          </p:spPr>
          <p:txBody>
            <a:bodyPr spcFirstLastPara="1" wrap="square" lIns="53325" tIns="53325" rIns="53325" bIns="53325"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Experience</a:t>
              </a:r>
              <a:endParaRPr sz="1400" b="0" i="0" u="none" strike="noStrike" cap="none">
                <a:solidFill>
                  <a:srgbClr val="000000"/>
                </a:solidFill>
                <a:latin typeface="Arial"/>
                <a:ea typeface="Arial"/>
                <a:cs typeface="Arial"/>
                <a:sym typeface="Arial"/>
              </a:endParaRPr>
            </a:p>
            <a:p>
              <a:pPr marL="0" marR="0" lvl="1" indent="-69850" algn="l" rtl="0">
                <a:lnSpc>
                  <a:spcPct val="90000"/>
                </a:lnSpc>
                <a:spcBef>
                  <a:spcPts val="0"/>
                </a:spcBef>
                <a:spcAft>
                  <a:spcPts val="0"/>
                </a:spcAft>
                <a:buClr>
                  <a:schemeClr val="lt1"/>
                </a:buClr>
                <a:buSzPts val="1100"/>
                <a:buFont typeface="Arial"/>
                <a:buChar char="•"/>
              </a:pPr>
              <a:r>
                <a:rPr lang="en-US" sz="1100" b="0" i="0" u="none" strike="noStrike" cap="none">
                  <a:solidFill>
                    <a:schemeClr val="lt1"/>
                  </a:solidFill>
                  <a:latin typeface="Arial"/>
                  <a:ea typeface="Arial"/>
                  <a:cs typeface="Arial"/>
                  <a:sym typeface="Arial"/>
                </a:rPr>
                <a:t>Currently working as a Graduate Research fellow (Mizzou),since past 1 year..</a:t>
              </a:r>
              <a:endParaRPr sz="1100" b="0" i="0" u="none" strike="noStrike" cap="none">
                <a:solidFill>
                  <a:srgbClr val="000000"/>
                </a:solidFill>
                <a:latin typeface="Arial"/>
                <a:ea typeface="Arial"/>
                <a:cs typeface="Arial"/>
                <a:sym typeface="Arial"/>
              </a:endParaRPr>
            </a:p>
            <a:p>
              <a:pPr marL="0" marR="0" lvl="1" indent="-69850" algn="l" rtl="0">
                <a:lnSpc>
                  <a:spcPct val="90000"/>
                </a:lnSpc>
                <a:spcBef>
                  <a:spcPts val="0"/>
                </a:spcBef>
                <a:spcAft>
                  <a:spcPts val="0"/>
                </a:spcAft>
                <a:buClr>
                  <a:schemeClr val="lt1"/>
                </a:buClr>
                <a:buSzPts val="1100"/>
                <a:buFont typeface="Arial"/>
                <a:buChar char="•"/>
              </a:pPr>
              <a:r>
                <a:rPr lang="en-US" sz="1100" b="0" i="0" u="none" strike="noStrike" cap="none">
                  <a:solidFill>
                    <a:schemeClr val="lt1"/>
                  </a:solidFill>
                  <a:latin typeface="Arial"/>
                  <a:ea typeface="Arial"/>
                  <a:cs typeface="Arial"/>
                  <a:sym typeface="Arial"/>
                </a:rPr>
                <a:t>Worked as a Graduate Research assistant (SLU) for 2 years.</a:t>
              </a:r>
              <a:endParaRPr sz="1100" b="0" i="0" u="none" strike="noStrike" cap="none">
                <a:solidFill>
                  <a:schemeClr val="lt1"/>
                </a:solidFill>
                <a:latin typeface="Arial"/>
                <a:ea typeface="Arial"/>
                <a:cs typeface="Arial"/>
                <a:sym typeface="Arial"/>
              </a:endParaRPr>
            </a:p>
            <a:p>
              <a:pPr marL="0" marR="0" lvl="1" indent="-69850" algn="l" rtl="0">
                <a:lnSpc>
                  <a:spcPct val="90000"/>
                </a:lnSpc>
                <a:spcBef>
                  <a:spcPts val="0"/>
                </a:spcBef>
                <a:spcAft>
                  <a:spcPts val="0"/>
                </a:spcAft>
                <a:buClr>
                  <a:schemeClr val="lt1"/>
                </a:buClr>
                <a:buSzPts val="1100"/>
                <a:buFont typeface="Arial"/>
                <a:buChar char="•"/>
              </a:pPr>
              <a:r>
                <a:rPr lang="en-US" sz="1100" b="0" i="0" u="none" strike="noStrike" cap="none">
                  <a:solidFill>
                    <a:schemeClr val="lt1"/>
                  </a:solidFill>
                  <a:latin typeface="Arial"/>
                  <a:ea typeface="Arial"/>
                  <a:cs typeface="Arial"/>
                  <a:sym typeface="Arial"/>
                </a:rPr>
                <a:t>~5 years of work experience as a Software analyst in India.</a:t>
              </a:r>
              <a:endParaRPr sz="1100" b="0" i="0" u="none" strike="noStrike" cap="none">
                <a:solidFill>
                  <a:srgbClr val="000000"/>
                </a:solidFill>
                <a:latin typeface="Arial"/>
                <a:ea typeface="Arial"/>
                <a:cs typeface="Arial"/>
                <a:sym typeface="Arial"/>
              </a:endParaRPr>
            </a:p>
          </p:txBody>
        </p:sp>
        <p:sp>
          <p:nvSpPr>
            <p:cNvPr id="105" name="Google Shape;105;g8d494fb30d_0_23"/>
            <p:cNvSpPr/>
            <p:nvPr/>
          </p:nvSpPr>
          <p:spPr>
            <a:xfrm>
              <a:off x="96987" y="1954060"/>
              <a:ext cx="1109400" cy="680100"/>
            </a:xfrm>
            <a:prstGeom prst="roundRect">
              <a:avLst>
                <a:gd name="adj" fmla="val 10000"/>
              </a:avLst>
            </a:prstGeom>
            <a:blipFill rotWithShape="1">
              <a:blip r:embed="rId5">
                <a:alphaModFix/>
              </a:blip>
              <a:stretch>
                <a:fillRect/>
              </a:stretch>
            </a:blip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6" name="Google Shape;106;g8d494fb30d_0_23"/>
          <p:cNvPicPr preferRelativeResize="0"/>
          <p:nvPr/>
        </p:nvPicPr>
        <p:blipFill rotWithShape="1">
          <a:blip r:embed="rId6">
            <a:alphaModFix/>
          </a:blip>
          <a:srcRect/>
          <a:stretch/>
        </p:blipFill>
        <p:spPr>
          <a:xfrm>
            <a:off x="426900" y="1195674"/>
            <a:ext cx="1479303" cy="982675"/>
          </a:xfrm>
          <a:prstGeom prst="rect">
            <a:avLst/>
          </a:prstGeom>
          <a:noFill/>
          <a:ln w="25400" cap="flat" cmpd="sng">
            <a:solidFill>
              <a:schemeClr val="lt1"/>
            </a:solidFill>
            <a:prstDash val="solid"/>
            <a:round/>
            <a:headEnd type="none" w="sm" len="sm"/>
            <a:tailEnd type="none" w="sm" len="sm"/>
          </a:ln>
        </p:spPr>
      </p:pic>
      <p:pic>
        <p:nvPicPr>
          <p:cNvPr id="107" name="Google Shape;107;g8d494fb30d_0_23"/>
          <p:cNvPicPr preferRelativeResize="0"/>
          <p:nvPr/>
        </p:nvPicPr>
        <p:blipFill rotWithShape="1">
          <a:blip r:embed="rId7">
            <a:alphaModFix/>
          </a:blip>
          <a:srcRect/>
          <a:stretch/>
        </p:blipFill>
        <p:spPr>
          <a:xfrm>
            <a:off x="457200" y="2266946"/>
            <a:ext cx="1438275" cy="857400"/>
          </a:xfrm>
          <a:prstGeom prst="rect">
            <a:avLst/>
          </a:prstGeom>
          <a:noFill/>
          <a:ln>
            <a:noFill/>
          </a:ln>
        </p:spPr>
      </p:pic>
      <p:pic>
        <p:nvPicPr>
          <p:cNvPr id="108" name="Google Shape;108;g8d494fb30d_0_23"/>
          <p:cNvPicPr preferRelativeResize="0"/>
          <p:nvPr/>
        </p:nvPicPr>
        <p:blipFill rotWithShape="1">
          <a:blip r:embed="rId8">
            <a:alphaModFix/>
          </a:blip>
          <a:srcRect l="12716" t="8508" r="9121"/>
          <a:stretch/>
        </p:blipFill>
        <p:spPr>
          <a:xfrm>
            <a:off x="7814375" y="2253718"/>
            <a:ext cx="714735" cy="836625"/>
          </a:xfrm>
          <a:prstGeom prst="rect">
            <a:avLst/>
          </a:prstGeom>
          <a:noFill/>
          <a:ln>
            <a:noFill/>
          </a:ln>
        </p:spPr>
      </p:pic>
      <p:pic>
        <p:nvPicPr>
          <p:cNvPr id="110" name="Google Shape;110;g8d494fb30d_0_23"/>
          <p:cNvPicPr preferRelativeResize="0"/>
          <p:nvPr/>
        </p:nvPicPr>
        <p:blipFill rotWithShape="1">
          <a:blip r:embed="rId9">
            <a:alphaModFix/>
          </a:blip>
          <a:srcRect l="29881" t="7314" r="31877" b="30325"/>
          <a:stretch/>
        </p:blipFill>
        <p:spPr>
          <a:xfrm>
            <a:off x="7669327" y="1237450"/>
            <a:ext cx="960045" cy="1006260"/>
          </a:xfrm>
          <a:prstGeom prst="rect">
            <a:avLst/>
          </a:prstGeom>
          <a:noFill/>
          <a:ln>
            <a:noFill/>
          </a:ln>
        </p:spPr>
      </p:pic>
      <p:pic>
        <p:nvPicPr>
          <p:cNvPr id="3" name="Picture 3" descr="A picture containing mountain, person, standing, people&#10;&#10;Description automatically generated">
            <a:extLst>
              <a:ext uri="{FF2B5EF4-FFF2-40B4-BE49-F238E27FC236}">
                <a16:creationId xmlns:a16="http://schemas.microsoft.com/office/drawing/2014/main" id="{D84E4255-FE84-4F7B-9C65-D216F67B916E}"/>
              </a:ext>
            </a:extLst>
          </p:cNvPr>
          <p:cNvPicPr>
            <a:picLocks noChangeAspect="1"/>
          </p:cNvPicPr>
          <p:nvPr/>
        </p:nvPicPr>
        <p:blipFill>
          <a:blip r:embed="rId10"/>
          <a:stretch>
            <a:fillRect/>
          </a:stretch>
        </p:blipFill>
        <p:spPr>
          <a:xfrm>
            <a:off x="7618023" y="3491362"/>
            <a:ext cx="895350" cy="13525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8d494fb30d_0_63"/>
          <p:cNvSpPr txBox="1">
            <a:spLocks noGrp="1"/>
          </p:cNvSpPr>
          <p:nvPr>
            <p:ph type="body" idx="1"/>
          </p:nvPr>
        </p:nvSpPr>
        <p:spPr>
          <a:xfrm>
            <a:off x="457200" y="1352551"/>
            <a:ext cx="8229600" cy="3394500"/>
          </a:xfrm>
          <a:prstGeom prst="rect">
            <a:avLst/>
          </a:prstGeom>
          <a:noFill/>
          <a:ln>
            <a:noFill/>
          </a:ln>
        </p:spPr>
        <p:txBody>
          <a:bodyPr spcFirstLastPara="1" wrap="square" lIns="68575" tIns="34275" rIns="68575" bIns="34275" anchor="t" anchorCtr="0">
            <a:noAutofit/>
          </a:bodyPr>
          <a:lstStyle/>
          <a:p>
            <a:pPr marL="0" indent="0">
              <a:lnSpc>
                <a:spcPct val="115000"/>
              </a:lnSpc>
              <a:spcBef>
                <a:spcPts val="0"/>
              </a:spcBef>
              <a:buNone/>
            </a:pPr>
            <a:r>
              <a:rPr lang="en-US" sz="1800" b="1" dirty="0">
                <a:solidFill>
                  <a:srgbClr val="FF0000"/>
                </a:solidFill>
                <a:latin typeface="Trebuchet MS"/>
                <a:ea typeface="Trebuchet MS"/>
                <a:cs typeface="Trebuchet MS"/>
                <a:sym typeface="Trebuchet MS"/>
              </a:rPr>
              <a:t>Approach1: Binary Classification prediction model (Broader Classification)</a:t>
            </a:r>
            <a:endParaRPr sz="1800" b="1" dirty="0">
              <a:solidFill>
                <a:srgbClr val="FF0000"/>
              </a:solidFill>
              <a:latin typeface="Trebuchet MS"/>
              <a:ea typeface="Trebuchet MS"/>
              <a:cs typeface="Trebuchet MS"/>
              <a:sym typeface="Trebuchet MS"/>
            </a:endParaRPr>
          </a:p>
          <a:p>
            <a:pPr marL="457200" lvl="0" indent="-342900" algn="l" rtl="0">
              <a:lnSpc>
                <a:spcPct val="150000"/>
              </a:lnSpc>
              <a:spcBef>
                <a:spcPts val="1600"/>
              </a:spcBef>
              <a:spcAft>
                <a:spcPts val="0"/>
              </a:spcAft>
              <a:buClr>
                <a:srgbClr val="000000"/>
              </a:buClr>
              <a:buSzPts val="1800"/>
              <a:buFont typeface="Trebuchet MS"/>
              <a:buChar char="●"/>
            </a:pPr>
            <a:r>
              <a:rPr lang="en-US" sz="1800" dirty="0">
                <a:solidFill>
                  <a:srgbClr val="000000"/>
                </a:solidFill>
                <a:latin typeface="Trebuchet MS"/>
                <a:ea typeface="Trebuchet MS"/>
                <a:cs typeface="Trebuchet MS"/>
                <a:sym typeface="Trebuchet MS"/>
              </a:rPr>
              <a:t>Binarize the data points into categories of %age of large chips (L &gt; 2.5in)</a:t>
            </a:r>
            <a:endParaRPr sz="1800" dirty="0">
              <a:solidFill>
                <a:srgbClr val="000000"/>
              </a:solidFill>
              <a:latin typeface="Trebuchet MS"/>
              <a:ea typeface="Trebuchet MS"/>
              <a:cs typeface="Trebuchet MS"/>
              <a:sym typeface="Trebuchet MS"/>
            </a:endParaRPr>
          </a:p>
          <a:p>
            <a:pPr marL="914400" lvl="1" indent="-330200" algn="l" rtl="0">
              <a:lnSpc>
                <a:spcPct val="150000"/>
              </a:lnSpc>
              <a:spcBef>
                <a:spcPts val="0"/>
              </a:spcBef>
              <a:spcAft>
                <a:spcPts val="0"/>
              </a:spcAft>
              <a:buClr>
                <a:srgbClr val="000000"/>
              </a:buClr>
              <a:buSzPts val="1600"/>
              <a:buFont typeface="Trebuchet MS"/>
              <a:buChar char="○"/>
            </a:pPr>
            <a:r>
              <a:rPr lang="en-US" sz="1600" dirty="0">
                <a:solidFill>
                  <a:srgbClr val="000000"/>
                </a:solidFill>
                <a:latin typeface="Trebuchet MS"/>
                <a:ea typeface="Trebuchet MS"/>
                <a:cs typeface="Trebuchet MS"/>
                <a:sym typeface="Trebuchet MS"/>
              </a:rPr>
              <a:t>0-28% as category 1</a:t>
            </a:r>
            <a:endParaRPr sz="1600" dirty="0">
              <a:solidFill>
                <a:srgbClr val="000000"/>
              </a:solidFill>
              <a:latin typeface="Trebuchet MS"/>
              <a:ea typeface="Trebuchet MS"/>
              <a:cs typeface="Trebuchet MS"/>
              <a:sym typeface="Trebuchet MS"/>
            </a:endParaRPr>
          </a:p>
          <a:p>
            <a:pPr marL="914400" lvl="1" indent="-330200" algn="l" rtl="0">
              <a:lnSpc>
                <a:spcPct val="150000"/>
              </a:lnSpc>
              <a:spcBef>
                <a:spcPts val="0"/>
              </a:spcBef>
              <a:spcAft>
                <a:spcPts val="0"/>
              </a:spcAft>
              <a:buClr>
                <a:srgbClr val="000000"/>
              </a:buClr>
              <a:buSzPts val="1600"/>
              <a:buFont typeface="Trebuchet MS"/>
              <a:buChar char="○"/>
            </a:pPr>
            <a:r>
              <a:rPr lang="en-US" sz="1600" dirty="0">
                <a:solidFill>
                  <a:srgbClr val="000000"/>
                </a:solidFill>
                <a:latin typeface="Trebuchet MS"/>
                <a:ea typeface="Trebuchet MS"/>
                <a:cs typeface="Trebuchet MS"/>
                <a:sym typeface="Trebuchet MS"/>
              </a:rPr>
              <a:t>&gt;=28% as category 0</a:t>
            </a:r>
            <a:endParaRPr sz="1600" dirty="0">
              <a:solidFill>
                <a:srgbClr val="000000"/>
              </a:solidFill>
              <a:latin typeface="Trebuchet MS"/>
              <a:ea typeface="Trebuchet MS"/>
              <a:cs typeface="Trebuchet MS"/>
              <a:sym typeface="Trebuchet MS"/>
            </a:endParaRPr>
          </a:p>
          <a:p>
            <a:pPr marL="457200" lvl="0" indent="-342900" algn="l" rtl="0">
              <a:lnSpc>
                <a:spcPct val="150000"/>
              </a:lnSpc>
              <a:spcBef>
                <a:spcPts val="0"/>
              </a:spcBef>
              <a:spcAft>
                <a:spcPts val="0"/>
              </a:spcAft>
              <a:buClr>
                <a:srgbClr val="000000"/>
              </a:buClr>
              <a:buSzPts val="1800"/>
              <a:buFont typeface="Trebuchet MS"/>
              <a:buChar char="●"/>
            </a:pPr>
            <a:r>
              <a:rPr lang="en-US" sz="1800" dirty="0">
                <a:solidFill>
                  <a:srgbClr val="000000"/>
                </a:solidFill>
                <a:latin typeface="Trebuchet MS"/>
                <a:ea typeface="Trebuchet MS"/>
                <a:cs typeface="Trebuchet MS"/>
                <a:sym typeface="Trebuchet MS"/>
              </a:rPr>
              <a:t>With this method data looked balanced in two categories with 28 as cutoff for binarizing categories. Out of total data Points (476)</a:t>
            </a:r>
            <a:endParaRPr sz="1800" dirty="0">
              <a:solidFill>
                <a:srgbClr val="000000"/>
              </a:solidFill>
              <a:latin typeface="Trebuchet MS"/>
              <a:ea typeface="Trebuchet MS"/>
              <a:cs typeface="Trebuchet MS"/>
              <a:sym typeface="Trebuchet MS"/>
            </a:endParaRPr>
          </a:p>
          <a:p>
            <a:pPr marL="914400" lvl="1" indent="-342900" algn="l" rtl="0">
              <a:lnSpc>
                <a:spcPct val="150000"/>
              </a:lnSpc>
              <a:spcBef>
                <a:spcPts val="0"/>
              </a:spcBef>
              <a:spcAft>
                <a:spcPts val="0"/>
              </a:spcAft>
              <a:buClr>
                <a:srgbClr val="000000"/>
              </a:buClr>
              <a:buSzPts val="1800"/>
              <a:buFont typeface="Trebuchet MS"/>
              <a:buChar char="○"/>
            </a:pPr>
            <a:r>
              <a:rPr lang="en-US" sz="1800" dirty="0">
                <a:solidFill>
                  <a:srgbClr val="000000"/>
                </a:solidFill>
                <a:latin typeface="Trebuchet MS"/>
                <a:ea typeface="Trebuchet MS"/>
                <a:cs typeface="Trebuchet MS"/>
                <a:sym typeface="Trebuchet MS"/>
              </a:rPr>
              <a:t>N</a:t>
            </a:r>
            <a:r>
              <a:rPr lang="en-US" sz="1600" dirty="0">
                <a:solidFill>
                  <a:srgbClr val="000000"/>
                </a:solidFill>
                <a:latin typeface="Trebuchet MS"/>
                <a:ea typeface="Trebuchet MS"/>
                <a:cs typeface="Trebuchet MS"/>
                <a:sym typeface="Trebuchet MS"/>
              </a:rPr>
              <a:t>umber of datapoints in &gt;=28% slab(0)==&gt; 247</a:t>
            </a:r>
            <a:endParaRPr sz="1600" dirty="0">
              <a:solidFill>
                <a:srgbClr val="000000"/>
              </a:solidFill>
              <a:latin typeface="Trebuchet MS"/>
              <a:ea typeface="Trebuchet MS"/>
              <a:cs typeface="Trebuchet MS"/>
              <a:sym typeface="Trebuchet MS"/>
            </a:endParaRPr>
          </a:p>
          <a:p>
            <a:pPr marL="914400" lvl="1" indent="-330200" algn="l" rtl="0">
              <a:lnSpc>
                <a:spcPct val="150000"/>
              </a:lnSpc>
              <a:spcBef>
                <a:spcPts val="0"/>
              </a:spcBef>
              <a:spcAft>
                <a:spcPts val="0"/>
              </a:spcAft>
              <a:buClr>
                <a:srgbClr val="000000"/>
              </a:buClr>
              <a:buSzPts val="1600"/>
              <a:buFont typeface="Trebuchet MS"/>
              <a:buChar char="○"/>
            </a:pPr>
            <a:r>
              <a:rPr lang="en-US" sz="1600" dirty="0">
                <a:solidFill>
                  <a:srgbClr val="000000"/>
                </a:solidFill>
                <a:latin typeface="Trebuchet MS"/>
                <a:ea typeface="Trebuchet MS"/>
                <a:cs typeface="Trebuchet MS"/>
                <a:sym typeface="Trebuchet MS"/>
              </a:rPr>
              <a:t>Number of datapoints in &lt;28% slab(1)==&gt; 229</a:t>
            </a:r>
            <a:endParaRPr sz="1600" dirty="0">
              <a:solidFill>
                <a:srgbClr val="000000"/>
              </a:solidFill>
              <a:latin typeface="Trebuchet MS"/>
              <a:ea typeface="Trebuchet MS"/>
              <a:cs typeface="Trebuchet MS"/>
              <a:sym typeface="Trebuchet MS"/>
            </a:endParaRPr>
          </a:p>
          <a:p>
            <a:pPr marL="0" lvl="0" indent="0" algn="l" rtl="0">
              <a:lnSpc>
                <a:spcPct val="115000"/>
              </a:lnSpc>
              <a:spcBef>
                <a:spcPts val="1600"/>
              </a:spcBef>
              <a:spcAft>
                <a:spcPts val="0"/>
              </a:spcAft>
              <a:buSzPts val="1800"/>
              <a:buNone/>
            </a:pPr>
            <a:endParaRPr>
              <a:solidFill>
                <a:srgbClr val="434343"/>
              </a:solidFill>
              <a:latin typeface="Trebuchet MS"/>
              <a:ea typeface="Trebuchet MS"/>
              <a:cs typeface="Trebuchet MS"/>
              <a:sym typeface="Trebuchet MS"/>
            </a:endParaRPr>
          </a:p>
        </p:txBody>
      </p:sp>
      <p:sp>
        <p:nvSpPr>
          <p:cNvPr id="292" name="Google Shape;292;g8d494fb30d_0_63"/>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2300"/>
              <a:buNone/>
            </a:pPr>
            <a:endParaRPr/>
          </a:p>
        </p:txBody>
      </p:sp>
      <p:sp>
        <p:nvSpPr>
          <p:cNvPr id="293" name="Google Shape;293;g8d494fb30d_0_63"/>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US"/>
              <a:t>20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8d494fb30d_0_32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2300"/>
              <a:buNone/>
            </a:pPr>
            <a:endParaRPr/>
          </a:p>
        </p:txBody>
      </p:sp>
      <p:sp>
        <p:nvSpPr>
          <p:cNvPr id="300" name="Google Shape;300;g8d494fb30d_0_328"/>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US"/>
              <a:t>21</a:t>
            </a:fld>
            <a:endParaRPr/>
          </a:p>
        </p:txBody>
      </p:sp>
      <p:pic>
        <p:nvPicPr>
          <p:cNvPr id="301" name="Google Shape;301;g8d494fb30d_0_328"/>
          <p:cNvPicPr preferRelativeResize="0"/>
          <p:nvPr/>
        </p:nvPicPr>
        <p:blipFill rotWithShape="1">
          <a:blip r:embed="rId3">
            <a:alphaModFix/>
          </a:blip>
          <a:srcRect/>
          <a:stretch/>
        </p:blipFill>
        <p:spPr>
          <a:xfrm>
            <a:off x="1935550" y="1133475"/>
            <a:ext cx="5165325" cy="3831500"/>
          </a:xfrm>
          <a:prstGeom prst="rect">
            <a:avLst/>
          </a:prstGeom>
          <a:noFill/>
          <a:ln>
            <a:noFill/>
          </a:ln>
        </p:spPr>
      </p:pic>
      <p:cxnSp>
        <p:nvCxnSpPr>
          <p:cNvPr id="302" name="Google Shape;302;g8d494fb30d_0_328"/>
          <p:cNvCxnSpPr/>
          <p:nvPr/>
        </p:nvCxnSpPr>
        <p:spPr>
          <a:xfrm>
            <a:off x="5421250" y="927650"/>
            <a:ext cx="29400" cy="3975600"/>
          </a:xfrm>
          <a:prstGeom prst="straightConnector1">
            <a:avLst/>
          </a:prstGeom>
          <a:noFill/>
          <a:ln w="38100" cap="flat" cmpd="sng">
            <a:solidFill>
              <a:srgbClr val="FF0000"/>
            </a:solidFill>
            <a:prstDash val="dash"/>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10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8d494fb30d_0_48"/>
          <p:cNvSpPr txBox="1">
            <a:spLocks noGrp="1"/>
          </p:cNvSpPr>
          <p:nvPr>
            <p:ph type="body" idx="1"/>
          </p:nvPr>
        </p:nvSpPr>
        <p:spPr>
          <a:xfrm>
            <a:off x="457200" y="1352551"/>
            <a:ext cx="8229600" cy="3394500"/>
          </a:xfrm>
          <a:prstGeom prst="rect">
            <a:avLst/>
          </a:prstGeom>
          <a:noFill/>
          <a:ln>
            <a:noFill/>
          </a:ln>
        </p:spPr>
        <p:txBody>
          <a:bodyPr spcFirstLastPara="1" wrap="square" lIns="68575" tIns="34275" rIns="68575" bIns="34275" anchor="t" anchorCtr="0">
            <a:noAutofit/>
          </a:bodyPr>
          <a:lstStyle/>
          <a:p>
            <a:pPr marL="0" indent="0">
              <a:lnSpc>
                <a:spcPct val="115000"/>
              </a:lnSpc>
              <a:spcBef>
                <a:spcPts val="0"/>
              </a:spcBef>
              <a:buNone/>
            </a:pPr>
            <a:r>
              <a:rPr lang="en-US" sz="1800" b="1" dirty="0">
                <a:solidFill>
                  <a:srgbClr val="FF0000"/>
                </a:solidFill>
                <a:latin typeface="Trebuchet MS"/>
                <a:ea typeface="Trebuchet MS"/>
                <a:cs typeface="Trebuchet MS"/>
                <a:sym typeface="Trebuchet MS"/>
              </a:rPr>
              <a:t>Approach2: Multi classification prediction model (Narrowed Classification)</a:t>
            </a:r>
            <a:endParaRPr sz="1800" dirty="0">
              <a:solidFill>
                <a:srgbClr val="FF0000"/>
              </a:solidFill>
              <a:latin typeface="Trebuchet MS"/>
              <a:ea typeface="Trebuchet MS"/>
              <a:cs typeface="Trebuchet MS"/>
              <a:sym typeface="Trebuchet MS"/>
            </a:endParaRPr>
          </a:p>
          <a:p>
            <a:pPr marL="457200" lvl="0" indent="-342900" algn="l" rtl="0">
              <a:lnSpc>
                <a:spcPct val="150000"/>
              </a:lnSpc>
              <a:spcBef>
                <a:spcPts val="1600"/>
              </a:spcBef>
              <a:spcAft>
                <a:spcPts val="0"/>
              </a:spcAft>
              <a:buClr>
                <a:srgbClr val="000000"/>
              </a:buClr>
              <a:buSzPts val="1800"/>
              <a:buFont typeface="Trebuchet MS"/>
              <a:buChar char="●"/>
            </a:pPr>
            <a:r>
              <a:rPr lang="en-US" sz="1800" dirty="0">
                <a:solidFill>
                  <a:srgbClr val="000000"/>
                </a:solidFill>
                <a:latin typeface="Trebuchet MS"/>
                <a:ea typeface="Trebuchet MS"/>
                <a:cs typeface="Trebuchet MS"/>
                <a:sym typeface="Trebuchet MS"/>
              </a:rPr>
              <a:t>Define categories for % of large chips (L&gt;2.5 in), and then make predictions falling in either of these slabs.</a:t>
            </a:r>
            <a:endParaRPr sz="1800">
              <a:solidFill>
                <a:srgbClr val="000000"/>
              </a:solidFill>
              <a:latin typeface="Trebuchet MS"/>
              <a:ea typeface="Trebuchet MS"/>
              <a:cs typeface="Trebuchet MS"/>
            </a:endParaRPr>
          </a:p>
          <a:p>
            <a:pPr marL="914400" lvl="1" indent="-330200" algn="l" rtl="0">
              <a:lnSpc>
                <a:spcPct val="150000"/>
              </a:lnSpc>
              <a:spcBef>
                <a:spcPts val="0"/>
              </a:spcBef>
              <a:spcAft>
                <a:spcPts val="0"/>
              </a:spcAft>
              <a:buClr>
                <a:srgbClr val="000000"/>
              </a:buClr>
              <a:buSzPts val="1600"/>
              <a:buFont typeface="Trebuchet MS"/>
              <a:buChar char="○"/>
            </a:pPr>
            <a:r>
              <a:rPr lang="en-US" sz="1600" dirty="0">
                <a:solidFill>
                  <a:srgbClr val="000000"/>
                </a:solidFill>
                <a:latin typeface="Trebuchet MS"/>
                <a:ea typeface="Trebuchet MS"/>
                <a:cs typeface="Trebuchet MS"/>
                <a:sym typeface="Trebuchet MS"/>
              </a:rPr>
              <a:t>0-10%chips defined as category 1</a:t>
            </a:r>
            <a:endParaRPr sz="1600">
              <a:solidFill>
                <a:srgbClr val="000000"/>
              </a:solidFill>
              <a:latin typeface="Trebuchet MS"/>
              <a:ea typeface="Trebuchet MS"/>
              <a:cs typeface="Trebuchet MS"/>
            </a:endParaRPr>
          </a:p>
          <a:p>
            <a:pPr lvl="1" indent="-330200">
              <a:lnSpc>
                <a:spcPct val="150000"/>
              </a:lnSpc>
              <a:spcBef>
                <a:spcPts val="0"/>
              </a:spcBef>
              <a:buClr>
                <a:srgbClr val="000000"/>
              </a:buClr>
              <a:buSzPts val="1600"/>
              <a:buFont typeface="Trebuchet MS"/>
              <a:buChar char="○"/>
            </a:pPr>
            <a:r>
              <a:rPr lang="en-US" sz="1600" dirty="0">
                <a:solidFill>
                  <a:srgbClr val="000000"/>
                </a:solidFill>
                <a:latin typeface="Trebuchet MS"/>
                <a:ea typeface="Trebuchet MS"/>
                <a:cs typeface="Trebuchet MS"/>
                <a:sym typeface="Trebuchet MS"/>
              </a:rPr>
              <a:t>10- 20% as category 2, </a:t>
            </a:r>
            <a:endParaRPr sz="1600">
              <a:solidFill>
                <a:srgbClr val="000000"/>
              </a:solidFill>
              <a:latin typeface="Trebuchet MS"/>
              <a:ea typeface="Trebuchet MS"/>
              <a:cs typeface="Trebuchet MS"/>
            </a:endParaRPr>
          </a:p>
          <a:p>
            <a:pPr marL="914400" lvl="1" indent="-330200" algn="l" rtl="0">
              <a:lnSpc>
                <a:spcPct val="150000"/>
              </a:lnSpc>
              <a:spcBef>
                <a:spcPts val="0"/>
              </a:spcBef>
              <a:spcAft>
                <a:spcPts val="0"/>
              </a:spcAft>
              <a:buClr>
                <a:srgbClr val="000000"/>
              </a:buClr>
              <a:buSzPts val="1600"/>
              <a:buFont typeface="Trebuchet MS"/>
              <a:buChar char="○"/>
            </a:pPr>
            <a:r>
              <a:rPr lang="en-US" sz="1600" dirty="0">
                <a:solidFill>
                  <a:srgbClr val="000000"/>
                </a:solidFill>
                <a:latin typeface="Trebuchet MS"/>
                <a:ea typeface="Trebuchet MS"/>
                <a:cs typeface="Trebuchet MS"/>
                <a:sym typeface="Trebuchet MS"/>
              </a:rPr>
              <a:t>20-30% as category 3,</a:t>
            </a:r>
            <a:endParaRPr sz="1600">
              <a:solidFill>
                <a:srgbClr val="000000"/>
              </a:solidFill>
              <a:latin typeface="Trebuchet MS"/>
              <a:ea typeface="Trebuchet MS"/>
              <a:cs typeface="Trebuchet MS"/>
            </a:endParaRPr>
          </a:p>
          <a:p>
            <a:pPr marL="914400" lvl="1" indent="-330200" algn="l" rtl="0">
              <a:lnSpc>
                <a:spcPct val="150000"/>
              </a:lnSpc>
              <a:spcBef>
                <a:spcPts val="0"/>
              </a:spcBef>
              <a:spcAft>
                <a:spcPts val="0"/>
              </a:spcAft>
              <a:buClr>
                <a:srgbClr val="000000"/>
              </a:buClr>
              <a:buSzPts val="1600"/>
              <a:buFont typeface="Trebuchet MS"/>
              <a:buChar char="○"/>
            </a:pPr>
            <a:r>
              <a:rPr lang="en-US" sz="1600" dirty="0">
                <a:solidFill>
                  <a:srgbClr val="000000"/>
                </a:solidFill>
                <a:latin typeface="Trebuchet MS"/>
                <a:ea typeface="Trebuchet MS"/>
                <a:cs typeface="Trebuchet MS"/>
                <a:sym typeface="Trebuchet MS"/>
              </a:rPr>
              <a:t>30-40% as category 4</a:t>
            </a:r>
            <a:endParaRPr sz="1600">
              <a:solidFill>
                <a:srgbClr val="000000"/>
              </a:solidFill>
              <a:latin typeface="Trebuchet MS"/>
              <a:ea typeface="Trebuchet MS"/>
              <a:cs typeface="Trebuchet MS"/>
            </a:endParaRPr>
          </a:p>
          <a:p>
            <a:pPr marL="914400" lvl="1" indent="-330200" algn="l" rtl="0">
              <a:lnSpc>
                <a:spcPct val="150000"/>
              </a:lnSpc>
              <a:spcBef>
                <a:spcPts val="0"/>
              </a:spcBef>
              <a:spcAft>
                <a:spcPts val="0"/>
              </a:spcAft>
              <a:buClr>
                <a:srgbClr val="000000"/>
              </a:buClr>
              <a:buSzPts val="1600"/>
              <a:buFont typeface="Trebuchet MS"/>
              <a:buChar char="○"/>
            </a:pPr>
            <a:r>
              <a:rPr lang="en-US" sz="1600" dirty="0">
                <a:solidFill>
                  <a:srgbClr val="000000"/>
                </a:solidFill>
                <a:latin typeface="Trebuchet MS"/>
                <a:ea typeface="Trebuchet MS"/>
                <a:cs typeface="Trebuchet MS"/>
                <a:sym typeface="Trebuchet MS"/>
              </a:rPr>
              <a:t>As per current data, there are 0 data points &gt;40%.</a:t>
            </a:r>
            <a:endParaRPr sz="1600">
              <a:solidFill>
                <a:srgbClr val="000000"/>
              </a:solidFill>
              <a:latin typeface="Trebuchet MS"/>
              <a:ea typeface="Trebuchet MS"/>
              <a:cs typeface="Trebuchet MS"/>
            </a:endParaRPr>
          </a:p>
          <a:p>
            <a:pPr marL="0" lvl="0" indent="0" algn="l" rtl="0">
              <a:lnSpc>
                <a:spcPct val="100000"/>
              </a:lnSpc>
              <a:spcBef>
                <a:spcPts val="1600"/>
              </a:spcBef>
              <a:spcAft>
                <a:spcPts val="0"/>
              </a:spcAft>
              <a:buSzPts val="1800"/>
              <a:buNone/>
            </a:pPr>
            <a:endParaRPr sz="1600">
              <a:solidFill>
                <a:srgbClr val="434343"/>
              </a:solidFill>
              <a:latin typeface="Trebuchet MS"/>
              <a:ea typeface="Trebuchet MS"/>
              <a:cs typeface="Trebuchet MS"/>
            </a:endParaRPr>
          </a:p>
        </p:txBody>
      </p:sp>
      <p:sp>
        <p:nvSpPr>
          <p:cNvPr id="309" name="Google Shape;309;g8d494fb30d_0_4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2300"/>
              <a:buNone/>
            </a:pPr>
            <a:endParaRPr/>
          </a:p>
        </p:txBody>
      </p:sp>
      <p:sp>
        <p:nvSpPr>
          <p:cNvPr id="310" name="Google Shape;310;g8d494fb30d_0_48"/>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US"/>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8">
                                            <p:txEl>
                                              <p:pRg st="0" end="0"/>
                                            </p:txEl>
                                          </p:spTgt>
                                        </p:tgtEl>
                                        <p:attrNameLst>
                                          <p:attrName>style.visibility</p:attrName>
                                        </p:attrNameLst>
                                      </p:cBhvr>
                                      <p:to>
                                        <p:strVal val="visible"/>
                                      </p:to>
                                    </p:set>
                                    <p:animEffect transition="in" filter="fade">
                                      <p:cBhvr>
                                        <p:cTn id="7" dur="1000"/>
                                        <p:tgtEl>
                                          <p:spTgt spid="3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8">
                                            <p:txEl>
                                              <p:pRg st="1" end="1"/>
                                            </p:txEl>
                                          </p:spTgt>
                                        </p:tgtEl>
                                        <p:attrNameLst>
                                          <p:attrName>style.visibility</p:attrName>
                                        </p:attrNameLst>
                                      </p:cBhvr>
                                      <p:to>
                                        <p:strVal val="visible"/>
                                      </p:to>
                                    </p:set>
                                    <p:animEffect transition="in" filter="fade">
                                      <p:cBhvr>
                                        <p:cTn id="12" dur="1000"/>
                                        <p:tgtEl>
                                          <p:spTgt spid="30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8">
                                            <p:txEl>
                                              <p:pRg st="2" end="2"/>
                                            </p:txEl>
                                          </p:spTgt>
                                        </p:tgtEl>
                                        <p:attrNameLst>
                                          <p:attrName>style.visibility</p:attrName>
                                        </p:attrNameLst>
                                      </p:cBhvr>
                                      <p:to>
                                        <p:strVal val="visible"/>
                                      </p:to>
                                    </p:set>
                                    <p:animEffect transition="in" filter="fade">
                                      <p:cBhvr>
                                        <p:cTn id="17" dur="1000"/>
                                        <p:tgtEl>
                                          <p:spTgt spid="30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8">
                                            <p:txEl>
                                              <p:pRg st="3" end="3"/>
                                            </p:txEl>
                                          </p:spTgt>
                                        </p:tgtEl>
                                        <p:attrNameLst>
                                          <p:attrName>style.visibility</p:attrName>
                                        </p:attrNameLst>
                                      </p:cBhvr>
                                      <p:to>
                                        <p:strVal val="visible"/>
                                      </p:to>
                                    </p:set>
                                    <p:animEffect transition="in" filter="fade">
                                      <p:cBhvr>
                                        <p:cTn id="22" dur="1000"/>
                                        <p:tgtEl>
                                          <p:spTgt spid="30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
                                            <p:txEl>
                                              <p:pRg st="4" end="4"/>
                                            </p:txEl>
                                          </p:spTgt>
                                        </p:tgtEl>
                                        <p:attrNameLst>
                                          <p:attrName>style.visibility</p:attrName>
                                        </p:attrNameLst>
                                      </p:cBhvr>
                                      <p:to>
                                        <p:strVal val="visible"/>
                                      </p:to>
                                    </p:set>
                                    <p:animEffect transition="in" filter="fade">
                                      <p:cBhvr>
                                        <p:cTn id="27" dur="1000"/>
                                        <p:tgtEl>
                                          <p:spTgt spid="30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8">
                                            <p:txEl>
                                              <p:pRg st="5" end="5"/>
                                            </p:txEl>
                                          </p:spTgt>
                                        </p:tgtEl>
                                        <p:attrNameLst>
                                          <p:attrName>style.visibility</p:attrName>
                                        </p:attrNameLst>
                                      </p:cBhvr>
                                      <p:to>
                                        <p:strVal val="visible"/>
                                      </p:to>
                                    </p:set>
                                    <p:animEffect transition="in" filter="fade">
                                      <p:cBhvr>
                                        <p:cTn id="32" dur="1000"/>
                                        <p:tgtEl>
                                          <p:spTgt spid="30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8">
                                            <p:txEl>
                                              <p:pRg st="6" end="6"/>
                                            </p:txEl>
                                          </p:spTgt>
                                        </p:tgtEl>
                                        <p:attrNameLst>
                                          <p:attrName>style.visibility</p:attrName>
                                        </p:attrNameLst>
                                      </p:cBhvr>
                                      <p:to>
                                        <p:strVal val="visible"/>
                                      </p:to>
                                    </p:set>
                                    <p:animEffect transition="in" filter="fade">
                                      <p:cBhvr>
                                        <p:cTn id="37" dur="1000"/>
                                        <p:tgtEl>
                                          <p:spTgt spid="30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8eb9d26eb8_0_518"/>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Autofit/>
          </a:bodyPr>
          <a:lstStyle/>
          <a:p>
            <a:pPr marL="457200" lvl="0" indent="-342900" algn="l" rtl="0">
              <a:lnSpc>
                <a:spcPct val="150000"/>
              </a:lnSpc>
              <a:spcBef>
                <a:spcPts val="0"/>
              </a:spcBef>
              <a:spcAft>
                <a:spcPts val="0"/>
              </a:spcAft>
              <a:buClr>
                <a:srgbClr val="000000"/>
              </a:buClr>
              <a:buSzPts val="1800"/>
              <a:buFont typeface="Trebuchet MS"/>
              <a:buChar char="●"/>
            </a:pPr>
            <a:r>
              <a:rPr lang="en-US" sz="1800">
                <a:solidFill>
                  <a:srgbClr val="000000"/>
                </a:solidFill>
                <a:latin typeface="Trebuchet MS"/>
                <a:ea typeface="Trebuchet MS"/>
                <a:cs typeface="Trebuchet MS"/>
                <a:sym typeface="Trebuchet MS"/>
              </a:rPr>
              <a:t>Data </a:t>
            </a:r>
            <a:r>
              <a:rPr lang="en-US" sz="1800">
                <a:solidFill>
                  <a:schemeClr val="dk1"/>
                </a:solidFill>
                <a:latin typeface="Trebuchet MS"/>
                <a:ea typeface="Trebuchet MS"/>
                <a:cs typeface="Trebuchet MS"/>
                <a:sym typeface="Trebuchet MS"/>
              </a:rPr>
              <a:t>is imbalanced </a:t>
            </a:r>
            <a:r>
              <a:rPr lang="en-US" sz="1800">
                <a:solidFill>
                  <a:srgbClr val="000000"/>
                </a:solidFill>
                <a:latin typeface="Trebuchet MS"/>
                <a:ea typeface="Trebuchet MS"/>
                <a:cs typeface="Trebuchet MS"/>
                <a:sym typeface="Trebuchet MS"/>
              </a:rPr>
              <a:t>when categorized in multi-classes.</a:t>
            </a:r>
            <a:endParaRPr sz="1800">
              <a:solidFill>
                <a:srgbClr val="000000"/>
              </a:solidFill>
              <a:latin typeface="Trebuchet MS"/>
              <a:ea typeface="Trebuchet MS"/>
              <a:cs typeface="Trebuchet MS"/>
              <a:sym typeface="Trebuchet MS"/>
            </a:endParaRPr>
          </a:p>
          <a:p>
            <a:pPr marL="457200" lvl="0" indent="-342900" algn="l" rtl="0">
              <a:lnSpc>
                <a:spcPct val="150000"/>
              </a:lnSpc>
              <a:spcBef>
                <a:spcPts val="0"/>
              </a:spcBef>
              <a:spcAft>
                <a:spcPts val="0"/>
              </a:spcAft>
              <a:buClr>
                <a:srgbClr val="000000"/>
              </a:buClr>
              <a:buSzPts val="1800"/>
              <a:buFont typeface="Trebuchet MS"/>
              <a:buChar char="●"/>
            </a:pPr>
            <a:r>
              <a:rPr lang="en-US" sz="1800">
                <a:solidFill>
                  <a:srgbClr val="000000"/>
                </a:solidFill>
                <a:latin typeface="Trebuchet MS"/>
                <a:ea typeface="Trebuchet MS"/>
                <a:cs typeface="Trebuchet MS"/>
                <a:sym typeface="Trebuchet MS"/>
              </a:rPr>
              <a:t>Out of 476 data points available for training the model</a:t>
            </a:r>
            <a:endParaRPr sz="1800">
              <a:solidFill>
                <a:srgbClr val="000000"/>
              </a:solidFill>
              <a:latin typeface="Trebuchet MS"/>
              <a:ea typeface="Trebuchet MS"/>
              <a:cs typeface="Trebuchet MS"/>
              <a:sym typeface="Trebuchet MS"/>
            </a:endParaRPr>
          </a:p>
          <a:p>
            <a:pPr lvl="1" indent="-330200">
              <a:lnSpc>
                <a:spcPct val="150000"/>
              </a:lnSpc>
              <a:spcBef>
                <a:spcPts val="0"/>
              </a:spcBef>
              <a:buClr>
                <a:srgbClr val="000000"/>
              </a:buClr>
              <a:buSzPts val="1600"/>
              <a:buFont typeface="Trebuchet MS"/>
              <a:buChar char="○"/>
            </a:pPr>
            <a:r>
              <a:rPr lang="en-US" sz="1600">
                <a:solidFill>
                  <a:srgbClr val="000000"/>
                </a:solidFill>
                <a:latin typeface="Trebuchet MS"/>
                <a:ea typeface="Trebuchet MS"/>
                <a:cs typeface="Trebuchet MS"/>
                <a:sym typeface="Trebuchet MS"/>
              </a:rPr>
              <a:t>6  data points in 0-10% slab of chips having L &gt;2.5inch</a:t>
            </a:r>
            <a:endParaRPr sz="1600">
              <a:solidFill>
                <a:srgbClr val="000000"/>
              </a:solidFill>
              <a:latin typeface="Trebuchet MS"/>
              <a:ea typeface="Trebuchet MS"/>
              <a:cs typeface="Trebuchet MS"/>
              <a:sym typeface="Trebuchet MS"/>
            </a:endParaRPr>
          </a:p>
          <a:p>
            <a:pPr lvl="1" indent="-330200">
              <a:lnSpc>
                <a:spcPct val="150000"/>
              </a:lnSpc>
              <a:spcBef>
                <a:spcPts val="0"/>
              </a:spcBef>
              <a:buClr>
                <a:srgbClr val="000000"/>
              </a:buClr>
              <a:buSzPts val="1600"/>
              <a:buFont typeface="Trebuchet MS"/>
              <a:buChar char="○"/>
            </a:pPr>
            <a:r>
              <a:rPr lang="en-US" sz="1600">
                <a:solidFill>
                  <a:srgbClr val="000000"/>
                </a:solidFill>
                <a:latin typeface="Trebuchet MS"/>
                <a:ea typeface="Trebuchet MS"/>
                <a:cs typeface="Trebuchet MS"/>
                <a:sym typeface="Trebuchet MS"/>
              </a:rPr>
              <a:t>46  data points in 10-20% slab</a:t>
            </a:r>
            <a:endParaRPr sz="1600">
              <a:solidFill>
                <a:srgbClr val="000000"/>
              </a:solidFill>
              <a:latin typeface="Trebuchet MS"/>
              <a:ea typeface="Trebuchet MS"/>
              <a:cs typeface="Trebuchet MS"/>
              <a:sym typeface="Trebuchet MS"/>
            </a:endParaRPr>
          </a:p>
          <a:p>
            <a:pPr lvl="1" indent="-330200">
              <a:lnSpc>
                <a:spcPct val="150000"/>
              </a:lnSpc>
              <a:spcBef>
                <a:spcPts val="0"/>
              </a:spcBef>
              <a:buClr>
                <a:srgbClr val="000000"/>
              </a:buClr>
              <a:buSzPts val="1600"/>
              <a:buFont typeface="Trebuchet MS"/>
              <a:buChar char="○"/>
            </a:pPr>
            <a:r>
              <a:rPr lang="en-US" sz="1600">
                <a:solidFill>
                  <a:srgbClr val="000000"/>
                </a:solidFill>
                <a:latin typeface="Trebuchet MS"/>
                <a:ea typeface="Trebuchet MS"/>
                <a:cs typeface="Trebuchet MS"/>
                <a:sym typeface="Trebuchet MS"/>
              </a:rPr>
              <a:t>229  data points in 20-30% slab</a:t>
            </a:r>
            <a:endParaRPr sz="1600">
              <a:solidFill>
                <a:srgbClr val="000000"/>
              </a:solidFill>
              <a:latin typeface="Trebuchet MS"/>
              <a:ea typeface="Trebuchet MS"/>
              <a:cs typeface="Trebuchet MS"/>
              <a:sym typeface="Trebuchet MS"/>
            </a:endParaRPr>
          </a:p>
          <a:p>
            <a:pPr lvl="1" indent="-330200">
              <a:lnSpc>
                <a:spcPct val="150000"/>
              </a:lnSpc>
              <a:spcBef>
                <a:spcPts val="0"/>
              </a:spcBef>
              <a:buClr>
                <a:srgbClr val="000000"/>
              </a:buClr>
              <a:buSzPts val="1600"/>
              <a:buFont typeface="Trebuchet MS"/>
              <a:buChar char="○"/>
            </a:pPr>
            <a:r>
              <a:rPr lang="en-US" sz="1600">
                <a:solidFill>
                  <a:srgbClr val="000000"/>
                </a:solidFill>
                <a:latin typeface="Trebuchet MS"/>
                <a:ea typeface="Trebuchet MS"/>
                <a:cs typeface="Trebuchet MS"/>
                <a:sym typeface="Trebuchet MS"/>
              </a:rPr>
              <a:t>195  data points in 30-40% slab</a:t>
            </a:r>
            <a:endParaRPr sz="1600">
              <a:solidFill>
                <a:srgbClr val="000000"/>
              </a:solidFill>
              <a:latin typeface="Trebuchet MS"/>
              <a:ea typeface="Trebuchet MS"/>
              <a:cs typeface="Trebuchet MS"/>
            </a:endParaRPr>
          </a:p>
          <a:p>
            <a:pPr marL="457200" lvl="0" indent="-342900" algn="l" rtl="0">
              <a:lnSpc>
                <a:spcPct val="150000"/>
              </a:lnSpc>
              <a:spcBef>
                <a:spcPts val="0"/>
              </a:spcBef>
              <a:spcAft>
                <a:spcPts val="0"/>
              </a:spcAft>
              <a:buClr>
                <a:srgbClr val="000000"/>
              </a:buClr>
              <a:buSzPts val="1800"/>
              <a:buFont typeface="Trebuchet MS"/>
              <a:buChar char="●"/>
            </a:pPr>
            <a:r>
              <a:rPr lang="en-US" sz="1800">
                <a:solidFill>
                  <a:srgbClr val="000000"/>
                </a:solidFill>
                <a:latin typeface="Trebuchet MS"/>
                <a:ea typeface="Trebuchet MS"/>
                <a:cs typeface="Trebuchet MS"/>
                <a:sym typeface="Trebuchet MS"/>
              </a:rPr>
              <a:t>Currently, data is insufficient for this approach, still tried.</a:t>
            </a:r>
            <a:endParaRPr sz="1800">
              <a:solidFill>
                <a:srgbClr val="000000"/>
              </a:solidFill>
              <a:latin typeface="Trebuchet MS"/>
              <a:ea typeface="Trebuchet MS"/>
              <a:cs typeface="Trebuchet MS"/>
              <a:sym typeface="Trebuchet MS"/>
            </a:endParaRPr>
          </a:p>
          <a:p>
            <a:pPr marL="0" lvl="0" indent="0" algn="l" rtl="0">
              <a:lnSpc>
                <a:spcPct val="150000"/>
              </a:lnSpc>
              <a:spcBef>
                <a:spcPts val="1600"/>
              </a:spcBef>
              <a:spcAft>
                <a:spcPts val="0"/>
              </a:spcAft>
              <a:buSzPts val="1800"/>
              <a:buNone/>
            </a:pPr>
            <a:endParaRPr>
              <a:solidFill>
                <a:srgbClr val="000000"/>
              </a:solidFill>
            </a:endParaRPr>
          </a:p>
        </p:txBody>
      </p:sp>
      <p:sp>
        <p:nvSpPr>
          <p:cNvPr id="317" name="Google Shape;317;g8eb9d26eb8_0_51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2300"/>
              <a:buNone/>
            </a:pPr>
            <a:endParaRPr/>
          </a:p>
        </p:txBody>
      </p:sp>
      <p:sp>
        <p:nvSpPr>
          <p:cNvPr id="318" name="Google Shape;318;g8eb9d26eb8_0_518"/>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US"/>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6">
                                            <p:txEl>
                                              <p:pRg st="0" end="0"/>
                                            </p:txEl>
                                          </p:spTgt>
                                        </p:tgtEl>
                                        <p:attrNameLst>
                                          <p:attrName>style.visibility</p:attrName>
                                        </p:attrNameLst>
                                      </p:cBhvr>
                                      <p:to>
                                        <p:strVal val="visible"/>
                                      </p:to>
                                    </p:set>
                                    <p:animEffect transition="in" filter="fade">
                                      <p:cBhvr>
                                        <p:cTn id="7" dur="1000"/>
                                        <p:tgtEl>
                                          <p:spTgt spid="3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6">
                                            <p:txEl>
                                              <p:pRg st="1" end="1"/>
                                            </p:txEl>
                                          </p:spTgt>
                                        </p:tgtEl>
                                        <p:attrNameLst>
                                          <p:attrName>style.visibility</p:attrName>
                                        </p:attrNameLst>
                                      </p:cBhvr>
                                      <p:to>
                                        <p:strVal val="visible"/>
                                      </p:to>
                                    </p:set>
                                    <p:animEffect transition="in" filter="fade">
                                      <p:cBhvr>
                                        <p:cTn id="12" dur="1000"/>
                                        <p:tgtEl>
                                          <p:spTgt spid="3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6">
                                            <p:txEl>
                                              <p:pRg st="2" end="2"/>
                                            </p:txEl>
                                          </p:spTgt>
                                        </p:tgtEl>
                                        <p:attrNameLst>
                                          <p:attrName>style.visibility</p:attrName>
                                        </p:attrNameLst>
                                      </p:cBhvr>
                                      <p:to>
                                        <p:strVal val="visible"/>
                                      </p:to>
                                    </p:set>
                                    <p:animEffect transition="in" filter="fade">
                                      <p:cBhvr>
                                        <p:cTn id="17" dur="1000"/>
                                        <p:tgtEl>
                                          <p:spTgt spid="3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6">
                                            <p:txEl>
                                              <p:pRg st="3" end="3"/>
                                            </p:txEl>
                                          </p:spTgt>
                                        </p:tgtEl>
                                        <p:attrNameLst>
                                          <p:attrName>style.visibility</p:attrName>
                                        </p:attrNameLst>
                                      </p:cBhvr>
                                      <p:to>
                                        <p:strVal val="visible"/>
                                      </p:to>
                                    </p:set>
                                    <p:animEffect transition="in" filter="fade">
                                      <p:cBhvr>
                                        <p:cTn id="22" dur="1000"/>
                                        <p:tgtEl>
                                          <p:spTgt spid="3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6">
                                            <p:txEl>
                                              <p:pRg st="4" end="4"/>
                                            </p:txEl>
                                          </p:spTgt>
                                        </p:tgtEl>
                                        <p:attrNameLst>
                                          <p:attrName>style.visibility</p:attrName>
                                        </p:attrNameLst>
                                      </p:cBhvr>
                                      <p:to>
                                        <p:strVal val="visible"/>
                                      </p:to>
                                    </p:set>
                                    <p:animEffect transition="in" filter="fade">
                                      <p:cBhvr>
                                        <p:cTn id="27" dur="1000"/>
                                        <p:tgtEl>
                                          <p:spTgt spid="31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6">
                                            <p:txEl>
                                              <p:pRg st="5" end="5"/>
                                            </p:txEl>
                                          </p:spTgt>
                                        </p:tgtEl>
                                        <p:attrNameLst>
                                          <p:attrName>style.visibility</p:attrName>
                                        </p:attrNameLst>
                                      </p:cBhvr>
                                      <p:to>
                                        <p:strVal val="visible"/>
                                      </p:to>
                                    </p:set>
                                    <p:animEffect transition="in" filter="fade">
                                      <p:cBhvr>
                                        <p:cTn id="32" dur="1000"/>
                                        <p:tgtEl>
                                          <p:spTgt spid="31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6">
                                            <p:txEl>
                                              <p:pRg st="6" end="6"/>
                                            </p:txEl>
                                          </p:spTgt>
                                        </p:tgtEl>
                                        <p:attrNameLst>
                                          <p:attrName>style.visibility</p:attrName>
                                        </p:attrNameLst>
                                      </p:cBhvr>
                                      <p:to>
                                        <p:strVal val="visible"/>
                                      </p:to>
                                    </p:set>
                                    <p:animEffect transition="in" filter="fade">
                                      <p:cBhvr>
                                        <p:cTn id="37" dur="1000"/>
                                        <p:tgtEl>
                                          <p:spTgt spid="3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8d494fb30d_0_337"/>
          <p:cNvSpPr txBox="1">
            <a:spLocks noGrp="1"/>
          </p:cNvSpPr>
          <p:nvPr>
            <p:ph type="body" idx="1"/>
          </p:nvPr>
        </p:nvSpPr>
        <p:spPr>
          <a:xfrm>
            <a:off x="457200" y="971551"/>
            <a:ext cx="8229600" cy="33945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450"/>
              </a:spcBef>
              <a:spcAft>
                <a:spcPts val="0"/>
              </a:spcAft>
              <a:buClr>
                <a:schemeClr val="dk1"/>
              </a:buClr>
              <a:buSzPts val="1100"/>
              <a:buFont typeface="Arial"/>
              <a:buNone/>
            </a:pPr>
            <a:endParaRPr sz="2000">
              <a:solidFill>
                <a:srgbClr val="434343"/>
              </a:solidFill>
              <a:latin typeface="Trebuchet MS"/>
              <a:ea typeface="Trebuchet MS"/>
              <a:cs typeface="Trebuchet MS"/>
              <a:sym typeface="Trebuchet MS"/>
            </a:endParaRPr>
          </a:p>
          <a:p>
            <a:pPr marL="457200" lvl="0" indent="-355600" algn="l" rtl="0">
              <a:lnSpc>
                <a:spcPct val="150000"/>
              </a:lnSpc>
              <a:spcBef>
                <a:spcPts val="450"/>
              </a:spcBef>
              <a:spcAft>
                <a:spcPts val="0"/>
              </a:spcAft>
              <a:buClr>
                <a:srgbClr val="CCCCCC"/>
              </a:buClr>
              <a:buSzPts val="2000"/>
              <a:buChar char="●"/>
            </a:pPr>
            <a:r>
              <a:rPr lang="en-US" sz="2000" b="1" dirty="0">
                <a:solidFill>
                  <a:srgbClr val="CCCCCC"/>
                </a:solidFill>
                <a:latin typeface="Trebuchet MS"/>
                <a:ea typeface="Trebuchet MS"/>
                <a:cs typeface="Trebuchet MS"/>
                <a:sym typeface="Trebuchet MS"/>
              </a:rPr>
              <a:t>Step1: </a:t>
            </a:r>
            <a:r>
              <a:rPr lang="en-US" sz="2000" dirty="0">
                <a:solidFill>
                  <a:srgbClr val="CCCCCC"/>
                </a:solidFill>
                <a:latin typeface="Trebuchet MS"/>
                <a:ea typeface="Trebuchet MS"/>
                <a:cs typeface="Trebuchet MS"/>
                <a:sym typeface="Trebuchet MS"/>
              </a:rPr>
              <a:t>Data exploration - Get to know the data</a:t>
            </a:r>
            <a:endParaRPr sz="2000" dirty="0">
              <a:solidFill>
                <a:srgbClr val="CCCCCC"/>
              </a:solidFill>
              <a:latin typeface="Trebuchet MS"/>
              <a:ea typeface="Trebuchet MS"/>
              <a:cs typeface="Trebuchet MS"/>
              <a:sym typeface="Trebuchet MS"/>
            </a:endParaRPr>
          </a:p>
          <a:p>
            <a:pPr marL="457200" lvl="0" indent="-355600" algn="l" rtl="0">
              <a:lnSpc>
                <a:spcPct val="150000"/>
              </a:lnSpc>
              <a:spcBef>
                <a:spcPts val="0"/>
              </a:spcBef>
              <a:spcAft>
                <a:spcPts val="0"/>
              </a:spcAft>
              <a:buClr>
                <a:srgbClr val="CCCCCC"/>
              </a:buClr>
              <a:buSzPts val="2000"/>
              <a:buChar char="●"/>
            </a:pPr>
            <a:r>
              <a:rPr lang="en-US" sz="2000" b="1" dirty="0">
                <a:solidFill>
                  <a:srgbClr val="CCCCCC"/>
                </a:solidFill>
                <a:latin typeface="Trebuchet MS"/>
                <a:ea typeface="Trebuchet MS"/>
                <a:cs typeface="Trebuchet MS"/>
                <a:sym typeface="Trebuchet MS"/>
              </a:rPr>
              <a:t>Step2:</a:t>
            </a:r>
            <a:r>
              <a:rPr lang="en-US" sz="2000" dirty="0">
                <a:solidFill>
                  <a:srgbClr val="CCCCCC"/>
                </a:solidFill>
                <a:latin typeface="Trebuchet MS"/>
                <a:ea typeface="Trebuchet MS"/>
                <a:cs typeface="Trebuchet MS"/>
                <a:sym typeface="Trebuchet MS"/>
              </a:rPr>
              <a:t> Data exploration - Biases in data</a:t>
            </a:r>
            <a:endParaRPr sz="2000" dirty="0">
              <a:solidFill>
                <a:srgbClr val="CCCCCC"/>
              </a:solidFill>
              <a:latin typeface="Trebuchet MS"/>
              <a:ea typeface="Trebuchet MS"/>
              <a:cs typeface="Trebuchet MS"/>
              <a:sym typeface="Trebuchet MS"/>
            </a:endParaRPr>
          </a:p>
          <a:p>
            <a:pPr indent="-355600">
              <a:lnSpc>
                <a:spcPct val="150000"/>
              </a:lnSpc>
              <a:spcBef>
                <a:spcPts val="0"/>
              </a:spcBef>
              <a:buClr>
                <a:srgbClr val="CCCCCC"/>
              </a:buClr>
              <a:buSzPts val="2000"/>
              <a:buChar char="●"/>
            </a:pPr>
            <a:r>
              <a:rPr lang="en-US" sz="2000" b="1" dirty="0">
                <a:solidFill>
                  <a:srgbClr val="CCCCCC"/>
                </a:solidFill>
                <a:latin typeface="Trebuchet MS"/>
                <a:ea typeface="Trebuchet MS"/>
                <a:cs typeface="Trebuchet MS"/>
                <a:sym typeface="Trebuchet MS"/>
              </a:rPr>
              <a:t>Step3:</a:t>
            </a:r>
            <a:r>
              <a:rPr lang="en-US" sz="2000" dirty="0">
                <a:solidFill>
                  <a:srgbClr val="CCCCCC"/>
                </a:solidFill>
                <a:latin typeface="Trebuchet MS"/>
                <a:ea typeface="Trebuchet MS"/>
                <a:cs typeface="Trebuchet MS"/>
                <a:sym typeface="Trebuchet MS"/>
              </a:rPr>
              <a:t> Possible solutions - Based on data explorations </a:t>
            </a:r>
            <a:endParaRPr sz="2000">
              <a:solidFill>
                <a:srgbClr val="CCCCCC"/>
              </a:solidFill>
              <a:latin typeface="Trebuchet MS"/>
              <a:ea typeface="Trebuchet MS"/>
              <a:cs typeface="Trebuchet MS"/>
              <a:sym typeface="Trebuchet MS"/>
            </a:endParaRPr>
          </a:p>
          <a:p>
            <a:pPr marL="457200" lvl="0" indent="-355600" algn="l" rtl="0">
              <a:lnSpc>
                <a:spcPct val="150000"/>
              </a:lnSpc>
              <a:spcBef>
                <a:spcPts val="0"/>
              </a:spcBef>
              <a:spcAft>
                <a:spcPts val="0"/>
              </a:spcAft>
              <a:buClr>
                <a:srgbClr val="0000FF"/>
              </a:buClr>
              <a:buSzPts val="2000"/>
              <a:buChar char="●"/>
            </a:pPr>
            <a:r>
              <a:rPr lang="en-US" sz="2000" b="1" dirty="0">
                <a:solidFill>
                  <a:srgbClr val="0000FF"/>
                </a:solidFill>
                <a:latin typeface="Trebuchet MS"/>
                <a:ea typeface="Trebuchet MS"/>
                <a:cs typeface="Trebuchet MS"/>
                <a:sym typeface="Trebuchet MS"/>
              </a:rPr>
              <a:t>Step4: </a:t>
            </a:r>
            <a:r>
              <a:rPr lang="en-US" sz="2000" dirty="0">
                <a:solidFill>
                  <a:srgbClr val="FF0000"/>
                </a:solidFill>
                <a:latin typeface="Trebuchet MS"/>
                <a:ea typeface="Trebuchet MS"/>
                <a:cs typeface="Trebuchet MS"/>
                <a:sym typeface="Trebuchet MS"/>
              </a:rPr>
              <a:t>Feature engineering and data </a:t>
            </a:r>
            <a:r>
              <a:rPr lang="en-US" sz="2000" dirty="0" err="1">
                <a:solidFill>
                  <a:srgbClr val="FF0000"/>
                </a:solidFill>
                <a:latin typeface="Trebuchet MS"/>
                <a:ea typeface="Trebuchet MS"/>
                <a:cs typeface="Trebuchet MS"/>
                <a:sym typeface="Trebuchet MS"/>
              </a:rPr>
              <a:t>structurization</a:t>
            </a:r>
            <a:endParaRPr sz="2000" dirty="0" err="1">
              <a:solidFill>
                <a:srgbClr val="FF0000"/>
              </a:solidFill>
              <a:latin typeface="Trebuchet MS"/>
              <a:ea typeface="Trebuchet MS"/>
              <a:cs typeface="Trebuchet MS"/>
              <a:sym typeface="Trebuchet MS"/>
            </a:endParaRPr>
          </a:p>
          <a:p>
            <a:pPr marL="457200" lvl="0" indent="-355600" algn="l" rtl="0">
              <a:lnSpc>
                <a:spcPct val="150000"/>
              </a:lnSpc>
              <a:spcBef>
                <a:spcPts val="0"/>
              </a:spcBef>
              <a:spcAft>
                <a:spcPts val="0"/>
              </a:spcAft>
              <a:buClr>
                <a:srgbClr val="CCCCCC"/>
              </a:buClr>
              <a:buSzPts val="2000"/>
              <a:buChar char="●"/>
            </a:pPr>
            <a:r>
              <a:rPr lang="en-US" sz="2000" b="1" dirty="0">
                <a:solidFill>
                  <a:srgbClr val="CCCCCC"/>
                </a:solidFill>
                <a:latin typeface="Trebuchet MS"/>
                <a:ea typeface="Trebuchet MS"/>
                <a:cs typeface="Trebuchet MS"/>
                <a:sym typeface="Trebuchet MS"/>
              </a:rPr>
              <a:t>Step5:</a:t>
            </a:r>
            <a:r>
              <a:rPr lang="en-US" sz="2000" dirty="0">
                <a:solidFill>
                  <a:srgbClr val="CCCCCC"/>
                </a:solidFill>
                <a:latin typeface="Trebuchet MS"/>
                <a:ea typeface="Trebuchet MS"/>
                <a:cs typeface="Trebuchet MS"/>
                <a:sym typeface="Trebuchet MS"/>
              </a:rPr>
              <a:t> Train and Test models (with binarization approach)</a:t>
            </a:r>
            <a:endParaRPr sz="2000" dirty="0">
              <a:solidFill>
                <a:srgbClr val="CCCCCC"/>
              </a:solidFill>
              <a:latin typeface="Trebuchet MS"/>
              <a:ea typeface="Trebuchet MS"/>
              <a:cs typeface="Trebuchet MS"/>
              <a:sym typeface="Trebuchet MS"/>
            </a:endParaRPr>
          </a:p>
          <a:p>
            <a:pPr marL="457200" lvl="0" indent="-355600" algn="l" rtl="0">
              <a:lnSpc>
                <a:spcPct val="150000"/>
              </a:lnSpc>
              <a:spcBef>
                <a:spcPts val="0"/>
              </a:spcBef>
              <a:spcAft>
                <a:spcPts val="0"/>
              </a:spcAft>
              <a:buClr>
                <a:srgbClr val="CCCCCC"/>
              </a:buClr>
              <a:buSzPts val="2000"/>
              <a:buChar char="●"/>
            </a:pPr>
            <a:r>
              <a:rPr lang="en-US" sz="2000" b="1" dirty="0">
                <a:solidFill>
                  <a:srgbClr val="CCCCCC"/>
                </a:solidFill>
                <a:latin typeface="Trebuchet MS"/>
                <a:ea typeface="Trebuchet MS"/>
                <a:cs typeface="Trebuchet MS"/>
                <a:sym typeface="Trebuchet MS"/>
              </a:rPr>
              <a:t>Step6:</a:t>
            </a:r>
            <a:r>
              <a:rPr lang="en-US" sz="2000" dirty="0">
                <a:solidFill>
                  <a:srgbClr val="CCCCCC"/>
                </a:solidFill>
                <a:latin typeface="Trebuchet MS"/>
                <a:ea typeface="Trebuchet MS"/>
                <a:cs typeface="Trebuchet MS"/>
                <a:sym typeface="Trebuchet MS"/>
              </a:rPr>
              <a:t> Train and Test models (with multi-class approach)</a:t>
            </a:r>
            <a:endParaRPr sz="2000" dirty="0">
              <a:solidFill>
                <a:srgbClr val="CCCCCC"/>
              </a:solidFill>
              <a:latin typeface="Trebuchet MS"/>
              <a:ea typeface="Trebuchet MS"/>
              <a:cs typeface="Trebuchet MS"/>
              <a:sym typeface="Trebuchet MS"/>
            </a:endParaRPr>
          </a:p>
          <a:p>
            <a:pPr marL="0" lvl="0" indent="0" algn="l" rtl="0">
              <a:lnSpc>
                <a:spcPct val="150000"/>
              </a:lnSpc>
              <a:spcBef>
                <a:spcPts val="450"/>
              </a:spcBef>
              <a:spcAft>
                <a:spcPts val="0"/>
              </a:spcAft>
              <a:buSzPts val="1800"/>
              <a:buNone/>
            </a:pPr>
            <a:endParaRPr sz="2000" b="1">
              <a:solidFill>
                <a:srgbClr val="CCCCCC"/>
              </a:solidFill>
              <a:latin typeface="Trebuchet MS"/>
              <a:ea typeface="Trebuchet MS"/>
              <a:cs typeface="Trebuchet MS"/>
              <a:sym typeface="Trebuchet MS"/>
            </a:endParaRPr>
          </a:p>
        </p:txBody>
      </p:sp>
      <p:sp>
        <p:nvSpPr>
          <p:cNvPr id="325" name="Google Shape;325;g8d494fb30d_0_337"/>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2300"/>
              <a:buNone/>
            </a:pPr>
            <a:r>
              <a:rPr lang="en-US"/>
              <a:t>Methodology - ML Based approach</a:t>
            </a:r>
            <a:endParaRPr/>
          </a:p>
        </p:txBody>
      </p:sp>
      <p:sp>
        <p:nvSpPr>
          <p:cNvPr id="326" name="Google Shape;326;g8d494fb30d_0_337"/>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700"/>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8d494fb30d_0_161"/>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Autofit/>
          </a:bodyPr>
          <a:lstStyle/>
          <a:p>
            <a:pPr marL="457200" lvl="0" indent="-342900" algn="l" rtl="0">
              <a:lnSpc>
                <a:spcPct val="150000"/>
              </a:lnSpc>
              <a:spcBef>
                <a:spcPts val="450"/>
              </a:spcBef>
              <a:spcAft>
                <a:spcPts val="0"/>
              </a:spcAft>
              <a:buClr>
                <a:srgbClr val="000000"/>
              </a:buClr>
              <a:buSzPts val="1800"/>
              <a:buFont typeface="Trebuchet MS"/>
              <a:buChar char="●"/>
            </a:pPr>
            <a:r>
              <a:rPr lang="en-US" sz="1800">
                <a:solidFill>
                  <a:srgbClr val="000000"/>
                </a:solidFill>
                <a:latin typeface="Trebuchet MS"/>
                <a:ea typeface="Trebuchet MS"/>
                <a:cs typeface="Trebuchet MS"/>
                <a:sym typeface="Trebuchet MS"/>
              </a:rPr>
              <a:t>Engineering the right features to train the model with the statistics of data is very important.</a:t>
            </a:r>
            <a:endParaRPr sz="1800">
              <a:solidFill>
                <a:srgbClr val="000000"/>
              </a:solidFill>
              <a:latin typeface="Trebuchet MS"/>
              <a:ea typeface="Trebuchet MS"/>
              <a:cs typeface="Trebuchet MS"/>
              <a:sym typeface="Trebuchet MS"/>
            </a:endParaRPr>
          </a:p>
          <a:p>
            <a:pPr marL="457200" lvl="0" indent="-342900" algn="l" rtl="0">
              <a:lnSpc>
                <a:spcPct val="150000"/>
              </a:lnSpc>
              <a:spcBef>
                <a:spcPts val="0"/>
              </a:spcBef>
              <a:spcAft>
                <a:spcPts val="0"/>
              </a:spcAft>
              <a:buClr>
                <a:srgbClr val="000000"/>
              </a:buClr>
              <a:buSzPts val="1800"/>
              <a:buFont typeface="Trebuchet MS"/>
              <a:buChar char="●"/>
            </a:pPr>
            <a:r>
              <a:rPr lang="en-US" sz="1800">
                <a:solidFill>
                  <a:srgbClr val="000000"/>
                </a:solidFill>
                <a:latin typeface="Trebuchet MS"/>
                <a:ea typeface="Trebuchet MS"/>
                <a:cs typeface="Trebuchet MS"/>
                <a:sym typeface="Trebuchet MS"/>
              </a:rPr>
              <a:t>Less features carrying more weightage is good to have.</a:t>
            </a:r>
            <a:endParaRPr sz="1800">
              <a:solidFill>
                <a:srgbClr val="000000"/>
              </a:solidFill>
              <a:latin typeface="Trebuchet MS"/>
              <a:ea typeface="Trebuchet MS"/>
              <a:cs typeface="Trebuchet MS"/>
              <a:sym typeface="Trebuchet MS"/>
            </a:endParaRPr>
          </a:p>
          <a:p>
            <a:pPr marL="457200" lvl="0" indent="-342900" algn="l" rtl="0">
              <a:lnSpc>
                <a:spcPct val="150000"/>
              </a:lnSpc>
              <a:spcBef>
                <a:spcPts val="0"/>
              </a:spcBef>
              <a:spcAft>
                <a:spcPts val="0"/>
              </a:spcAft>
              <a:buClr>
                <a:srgbClr val="000000"/>
              </a:buClr>
              <a:buSzPts val="1800"/>
              <a:buFont typeface="Trebuchet MS"/>
              <a:buChar char="●"/>
            </a:pPr>
            <a:r>
              <a:rPr lang="en-US" sz="1800">
                <a:solidFill>
                  <a:srgbClr val="000000"/>
                </a:solidFill>
                <a:latin typeface="Trebuchet MS"/>
                <a:ea typeface="Trebuchet MS"/>
                <a:cs typeface="Trebuchet MS"/>
                <a:sym typeface="Trebuchet MS"/>
              </a:rPr>
              <a:t>Having features that correlate in certain way helps to make predictions in the right direction.</a:t>
            </a:r>
            <a:endParaRPr sz="1800">
              <a:solidFill>
                <a:srgbClr val="000000"/>
              </a:solidFill>
              <a:latin typeface="Trebuchet MS"/>
              <a:ea typeface="Trebuchet MS"/>
              <a:cs typeface="Trebuchet MS"/>
              <a:sym typeface="Trebuchet MS"/>
            </a:endParaRPr>
          </a:p>
          <a:p>
            <a:pPr marL="457200" lvl="0" indent="-342900" algn="l" rtl="0">
              <a:lnSpc>
                <a:spcPct val="150000"/>
              </a:lnSpc>
              <a:spcBef>
                <a:spcPts val="0"/>
              </a:spcBef>
              <a:spcAft>
                <a:spcPts val="0"/>
              </a:spcAft>
              <a:buClr>
                <a:srgbClr val="000000"/>
              </a:buClr>
              <a:buSzPts val="1800"/>
              <a:buFont typeface="Trebuchet MS"/>
              <a:buChar char="●"/>
            </a:pPr>
            <a:r>
              <a:rPr lang="en-US" sz="1800">
                <a:solidFill>
                  <a:srgbClr val="000000"/>
                </a:solidFill>
                <a:latin typeface="Trebuchet MS"/>
                <a:ea typeface="Trebuchet MS"/>
                <a:cs typeface="Trebuchet MS"/>
                <a:sym typeface="Trebuchet MS"/>
              </a:rPr>
              <a:t>In current case, I engineered total 7 features.</a:t>
            </a:r>
            <a:endParaRPr sz="1800">
              <a:solidFill>
                <a:srgbClr val="000000"/>
              </a:solidFill>
              <a:latin typeface="Trebuchet MS"/>
              <a:ea typeface="Trebuchet MS"/>
              <a:cs typeface="Trebuchet MS"/>
              <a:sym typeface="Trebuchet MS"/>
            </a:endParaRPr>
          </a:p>
          <a:p>
            <a:pPr marL="457200" lvl="0" indent="-342900" algn="l" rtl="0">
              <a:lnSpc>
                <a:spcPct val="150000"/>
              </a:lnSpc>
              <a:spcBef>
                <a:spcPts val="0"/>
              </a:spcBef>
              <a:spcAft>
                <a:spcPts val="0"/>
              </a:spcAft>
              <a:buClr>
                <a:srgbClr val="000000"/>
              </a:buClr>
              <a:buSzPts val="1800"/>
              <a:buFont typeface="Trebuchet MS"/>
              <a:buChar char="●"/>
            </a:pPr>
            <a:r>
              <a:rPr lang="en-US" sz="1800">
                <a:solidFill>
                  <a:srgbClr val="000000"/>
                </a:solidFill>
                <a:latin typeface="Trebuchet MS"/>
                <a:ea typeface="Trebuchet MS"/>
                <a:cs typeface="Trebuchet MS"/>
                <a:sym typeface="Trebuchet MS"/>
              </a:rPr>
              <a:t>In those 7 features, I also tried to get over angle bias of slicing using L/D ratio for TUBERS category.</a:t>
            </a:r>
            <a:endParaRPr sz="1800">
              <a:solidFill>
                <a:srgbClr val="000000"/>
              </a:solidFill>
              <a:latin typeface="Trebuchet MS"/>
              <a:ea typeface="Trebuchet MS"/>
              <a:cs typeface="Trebuchet MS"/>
              <a:sym typeface="Trebuchet MS"/>
            </a:endParaRPr>
          </a:p>
          <a:p>
            <a:pPr marL="457200" lvl="0" indent="0" algn="l" rtl="0">
              <a:lnSpc>
                <a:spcPct val="150000"/>
              </a:lnSpc>
              <a:spcBef>
                <a:spcPts val="450"/>
              </a:spcBef>
              <a:spcAft>
                <a:spcPts val="0"/>
              </a:spcAft>
              <a:buClr>
                <a:schemeClr val="dk1"/>
              </a:buClr>
              <a:buSzPts val="1100"/>
              <a:buFont typeface="Arial"/>
              <a:buNone/>
            </a:pPr>
            <a:endParaRPr sz="1800">
              <a:solidFill>
                <a:srgbClr val="434343"/>
              </a:solidFill>
              <a:latin typeface="Trebuchet MS"/>
              <a:ea typeface="Trebuchet MS"/>
              <a:cs typeface="Trebuchet MS"/>
              <a:sym typeface="Trebuchet MS"/>
            </a:endParaRPr>
          </a:p>
          <a:p>
            <a:pPr marL="0" lvl="0" indent="0" algn="l" rtl="0">
              <a:lnSpc>
                <a:spcPct val="150000"/>
              </a:lnSpc>
              <a:spcBef>
                <a:spcPts val="450"/>
              </a:spcBef>
              <a:spcAft>
                <a:spcPts val="0"/>
              </a:spcAft>
              <a:buSzPts val="1800"/>
              <a:buNone/>
            </a:pPr>
            <a:endParaRPr sz="1800">
              <a:solidFill>
                <a:srgbClr val="434343"/>
              </a:solidFill>
              <a:latin typeface="Trebuchet MS"/>
              <a:ea typeface="Trebuchet MS"/>
              <a:cs typeface="Trebuchet MS"/>
              <a:sym typeface="Trebuchet MS"/>
            </a:endParaRPr>
          </a:p>
        </p:txBody>
      </p:sp>
      <p:sp>
        <p:nvSpPr>
          <p:cNvPr id="333" name="Google Shape;333;g8d494fb30d_0_161"/>
          <p:cNvSpPr txBox="1">
            <a:spLocks noGrp="1"/>
          </p:cNvSpPr>
          <p:nvPr>
            <p:ph type="title"/>
          </p:nvPr>
        </p:nvSpPr>
        <p:spPr>
          <a:xfrm>
            <a:off x="228600" y="205978"/>
            <a:ext cx="8229600" cy="857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450"/>
              </a:spcBef>
              <a:spcAft>
                <a:spcPts val="0"/>
              </a:spcAft>
              <a:buSzPts val="2300"/>
              <a:buNone/>
            </a:pPr>
            <a:r>
              <a:rPr lang="en-US">
                <a:solidFill>
                  <a:srgbClr val="FFFFFF"/>
                </a:solidFill>
                <a:ea typeface="Trebuchet MS"/>
                <a:cs typeface="Trebuchet MS"/>
                <a:sym typeface="Trebuchet MS"/>
              </a:rPr>
              <a:t>Methodology</a:t>
            </a:r>
            <a:endParaRPr lang="en-US">
              <a:solidFill>
                <a:srgbClr val="FFFFFF"/>
              </a:solidFill>
              <a:ea typeface="Trebuchet MS"/>
              <a:cs typeface="Trebuchet MS"/>
            </a:endParaRPr>
          </a:p>
          <a:p>
            <a:pPr marL="0" lvl="0" indent="0" algn="l" rtl="0">
              <a:lnSpc>
                <a:spcPct val="150000"/>
              </a:lnSpc>
              <a:spcBef>
                <a:spcPts val="450"/>
              </a:spcBef>
              <a:spcAft>
                <a:spcPts val="0"/>
              </a:spcAft>
              <a:buSzPts val="2300"/>
              <a:buNone/>
            </a:pPr>
            <a:r>
              <a:rPr lang="en-US" sz="2000">
                <a:solidFill>
                  <a:srgbClr val="FFFFFF"/>
                </a:solidFill>
                <a:latin typeface="Trebuchet MS"/>
                <a:ea typeface="Trebuchet MS"/>
                <a:cs typeface="Trebuchet MS"/>
                <a:sym typeface="Trebuchet MS"/>
              </a:rPr>
              <a:t>Step4: </a:t>
            </a:r>
            <a:r>
              <a:rPr lang="en-US" sz="2000" b="0">
                <a:solidFill>
                  <a:srgbClr val="FFFFFF"/>
                </a:solidFill>
                <a:latin typeface="Trebuchet MS"/>
                <a:ea typeface="Trebuchet MS"/>
                <a:cs typeface="Trebuchet MS"/>
                <a:sym typeface="Trebuchet MS"/>
              </a:rPr>
              <a:t>Feature engineering and data </a:t>
            </a:r>
            <a:r>
              <a:rPr lang="en-US" sz="2000" b="0" err="1">
                <a:solidFill>
                  <a:srgbClr val="FFFFFF"/>
                </a:solidFill>
                <a:latin typeface="Trebuchet MS"/>
                <a:ea typeface="Trebuchet MS"/>
                <a:cs typeface="Trebuchet MS"/>
                <a:sym typeface="Trebuchet MS"/>
              </a:rPr>
              <a:t>structurization</a:t>
            </a:r>
            <a:endParaRPr sz="2000" err="1">
              <a:solidFill>
                <a:srgbClr val="FFFFFF"/>
              </a:solidFill>
              <a:latin typeface="Trebuchet MS"/>
              <a:ea typeface="Trebuchet MS"/>
              <a:cs typeface="Trebuchet MS"/>
              <a:sym typeface="Trebuchet MS"/>
            </a:endParaRPr>
          </a:p>
        </p:txBody>
      </p:sp>
      <p:sp>
        <p:nvSpPr>
          <p:cNvPr id="334" name="Google Shape;334;g8d494fb30d_0_161"/>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US"/>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8d494fb30d_0_168"/>
          <p:cNvSpPr txBox="1">
            <a:spLocks noGrp="1"/>
          </p:cNvSpPr>
          <p:nvPr>
            <p:ph type="body" idx="1"/>
          </p:nvPr>
        </p:nvSpPr>
        <p:spPr>
          <a:xfrm>
            <a:off x="152400" y="1026904"/>
            <a:ext cx="8229600" cy="33945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SzPts val="1800"/>
              <a:buNone/>
            </a:pPr>
            <a:endParaRPr sz="2000" b="1">
              <a:solidFill>
                <a:schemeClr val="dk1"/>
              </a:solidFill>
            </a:endParaRPr>
          </a:p>
          <a:p>
            <a:pPr marL="457200" lvl="0" indent="-342900" algn="l" rtl="0">
              <a:lnSpc>
                <a:spcPct val="100000"/>
              </a:lnSpc>
              <a:spcBef>
                <a:spcPts val="0"/>
              </a:spcBef>
              <a:spcAft>
                <a:spcPts val="0"/>
              </a:spcAft>
              <a:buClr>
                <a:srgbClr val="FF0000"/>
              </a:buClr>
              <a:buSzPts val="1800"/>
              <a:buFont typeface="Georgia"/>
              <a:buChar char="●"/>
            </a:pPr>
            <a:r>
              <a:rPr lang="en-US" sz="1800" b="1">
                <a:solidFill>
                  <a:srgbClr val="FF0000"/>
                </a:solidFill>
                <a:latin typeface="Trebuchet MS"/>
                <a:ea typeface="Georgia"/>
                <a:cs typeface="Georgia"/>
                <a:sym typeface="Georgia"/>
              </a:rPr>
              <a:t>Calculation of L/D ratio for</a:t>
            </a:r>
            <a:endParaRPr sz="1800" b="1">
              <a:solidFill>
                <a:srgbClr val="FF0000"/>
              </a:solidFill>
              <a:latin typeface="Trebuchet MS"/>
              <a:ea typeface="Georgia"/>
              <a:cs typeface="Georgia"/>
            </a:endParaRPr>
          </a:p>
          <a:p>
            <a:pPr marL="0" lvl="0" indent="457200" algn="l" rtl="0">
              <a:lnSpc>
                <a:spcPct val="100000"/>
              </a:lnSpc>
              <a:spcBef>
                <a:spcPts val="0"/>
              </a:spcBef>
              <a:spcAft>
                <a:spcPts val="0"/>
              </a:spcAft>
              <a:buClr>
                <a:schemeClr val="dk1"/>
              </a:buClr>
              <a:buSzPts val="1100"/>
              <a:buFont typeface="Arial"/>
              <a:buNone/>
            </a:pPr>
            <a:r>
              <a:rPr lang="en-US" sz="1800" b="1">
                <a:solidFill>
                  <a:srgbClr val="000000"/>
                </a:solidFill>
                <a:latin typeface="Trebuchet MS"/>
                <a:ea typeface="Calibri"/>
                <a:cs typeface="Calibri"/>
                <a:sym typeface="Calibri"/>
              </a:rPr>
              <a:t>tubers (L&gt;=2.5in and D=&lt;2.5in)</a:t>
            </a:r>
            <a:endParaRPr sz="1800" b="1">
              <a:solidFill>
                <a:srgbClr val="000000"/>
              </a:solidFill>
              <a:latin typeface="Trebuchet MS"/>
              <a:ea typeface="Calibri"/>
              <a:cs typeface="Calibri"/>
            </a:endParaRPr>
          </a:p>
          <a:p>
            <a:pPr marL="0" lvl="0" indent="457200" algn="l" rtl="0">
              <a:lnSpc>
                <a:spcPct val="100000"/>
              </a:lnSpc>
              <a:spcBef>
                <a:spcPts val="0"/>
              </a:spcBef>
              <a:spcAft>
                <a:spcPts val="0"/>
              </a:spcAft>
              <a:buSzPts val="1800"/>
              <a:buNone/>
            </a:pPr>
            <a:r>
              <a:rPr lang="en-US" sz="1800" b="1">
                <a:solidFill>
                  <a:srgbClr val="FF0000"/>
                </a:solidFill>
                <a:latin typeface="Trebuchet MS"/>
                <a:ea typeface="Georgia"/>
                <a:cs typeface="Georgia"/>
                <a:sym typeface="Georgia"/>
              </a:rPr>
              <a:t>(prone to max. Angle bias)</a:t>
            </a:r>
            <a:endParaRPr sz="1800">
              <a:latin typeface="Trebuchet MS"/>
            </a:endParaRPr>
          </a:p>
          <a:p>
            <a:pPr marL="457200" lvl="0" indent="0" algn="l" rtl="0">
              <a:lnSpc>
                <a:spcPct val="115000"/>
              </a:lnSpc>
              <a:spcBef>
                <a:spcPts val="450"/>
              </a:spcBef>
              <a:spcAft>
                <a:spcPts val="0"/>
              </a:spcAft>
              <a:buSzPts val="1800"/>
              <a:buNone/>
            </a:pPr>
            <a:endParaRPr sz="1700">
              <a:solidFill>
                <a:srgbClr val="434343"/>
              </a:solidFill>
              <a:latin typeface="Georgia"/>
              <a:ea typeface="Georgia"/>
              <a:cs typeface="Georgia"/>
              <a:sym typeface="Georgia"/>
            </a:endParaRPr>
          </a:p>
          <a:p>
            <a:pPr indent="0">
              <a:lnSpc>
                <a:spcPct val="114999"/>
              </a:lnSpc>
              <a:buClr>
                <a:srgbClr val="000000"/>
              </a:buClr>
              <a:buSzPts val="1700"/>
              <a:buNone/>
            </a:pPr>
            <a:endParaRPr lang="en-US" sz="1700">
              <a:solidFill>
                <a:srgbClr val="434343"/>
              </a:solidFill>
              <a:latin typeface="Georgia"/>
              <a:ea typeface="Georgia"/>
              <a:cs typeface="Georgia"/>
              <a:sym typeface="Georgia"/>
            </a:endParaRPr>
          </a:p>
          <a:p>
            <a:pPr indent="-336550">
              <a:lnSpc>
                <a:spcPct val="150000"/>
              </a:lnSpc>
              <a:buClr>
                <a:srgbClr val="000000"/>
              </a:buClr>
              <a:buSzPts val="1700"/>
              <a:buFont typeface="Georgia"/>
              <a:buChar char="●"/>
            </a:pPr>
            <a:r>
              <a:rPr lang="en-US" sz="1800">
                <a:solidFill>
                  <a:srgbClr val="000000"/>
                </a:solidFill>
                <a:latin typeface="Trebuchet MS"/>
                <a:ea typeface="Georgia"/>
                <a:cs typeface="Georgia"/>
                <a:sym typeface="Georgia"/>
              </a:rPr>
              <a:t>L/D ratio will help reduce the angle bias, as ML model can learn  from the examples we provide.</a:t>
            </a:r>
            <a:endParaRPr sz="1800">
              <a:solidFill>
                <a:srgbClr val="000000"/>
              </a:solidFill>
              <a:latin typeface="Trebuchet MS"/>
              <a:ea typeface="Georgia"/>
              <a:cs typeface="Georgia"/>
            </a:endParaRPr>
          </a:p>
          <a:p>
            <a:pPr marL="457200" lvl="0" indent="-336550" algn="l" rtl="0">
              <a:lnSpc>
                <a:spcPct val="150000"/>
              </a:lnSpc>
              <a:spcBef>
                <a:spcPts val="0"/>
              </a:spcBef>
              <a:spcAft>
                <a:spcPts val="0"/>
              </a:spcAft>
              <a:buClr>
                <a:srgbClr val="000000"/>
              </a:buClr>
              <a:buSzPts val="1700"/>
              <a:buFont typeface="Georgia"/>
              <a:buChar char="●"/>
            </a:pPr>
            <a:r>
              <a:rPr lang="en-US" sz="1800" b="1">
                <a:solidFill>
                  <a:srgbClr val="000000"/>
                </a:solidFill>
                <a:latin typeface="Trebuchet MS"/>
                <a:ea typeface="Georgia"/>
                <a:cs typeface="Georgia"/>
                <a:sym typeface="Georgia"/>
              </a:rPr>
              <a:t>Tubers having L/D ratio &lt;1.25</a:t>
            </a:r>
            <a:r>
              <a:rPr lang="en-US" sz="1800">
                <a:solidFill>
                  <a:srgbClr val="000000"/>
                </a:solidFill>
                <a:latin typeface="Trebuchet MS"/>
                <a:ea typeface="Georgia"/>
                <a:cs typeface="Georgia"/>
                <a:sym typeface="Georgia"/>
              </a:rPr>
              <a:t> will show very less angle bias. (If cut diametrically or longitudinally)(typically roundish potatoes)</a:t>
            </a:r>
            <a:endParaRPr sz="1800">
              <a:solidFill>
                <a:srgbClr val="000000"/>
              </a:solidFill>
              <a:latin typeface="Trebuchet MS"/>
              <a:ea typeface="Georgia"/>
              <a:cs typeface="Georgia"/>
            </a:endParaRPr>
          </a:p>
          <a:p>
            <a:pPr marL="457200" lvl="0" indent="-336550" algn="l" rtl="0">
              <a:lnSpc>
                <a:spcPct val="150000"/>
              </a:lnSpc>
              <a:spcBef>
                <a:spcPts val="0"/>
              </a:spcBef>
              <a:spcAft>
                <a:spcPts val="0"/>
              </a:spcAft>
              <a:buClr>
                <a:srgbClr val="000000"/>
              </a:buClr>
              <a:buSzPts val="1700"/>
              <a:buFont typeface="Georgia"/>
              <a:buChar char="●"/>
            </a:pPr>
            <a:r>
              <a:rPr lang="en-US" sz="1800" b="1">
                <a:solidFill>
                  <a:srgbClr val="000000"/>
                </a:solidFill>
                <a:latin typeface="Trebuchet MS"/>
                <a:ea typeface="Georgia"/>
                <a:cs typeface="Georgia"/>
                <a:sym typeface="Georgia"/>
              </a:rPr>
              <a:t>Tubers having L/D &gt;1.25</a:t>
            </a:r>
            <a:r>
              <a:rPr lang="en-US" sz="1800">
                <a:solidFill>
                  <a:srgbClr val="000000"/>
                </a:solidFill>
                <a:latin typeface="Trebuchet MS"/>
                <a:ea typeface="Georgia"/>
                <a:cs typeface="Georgia"/>
                <a:sym typeface="Georgia"/>
              </a:rPr>
              <a:t> are expected to show major angle bias.</a:t>
            </a:r>
            <a:endParaRPr sz="1800">
              <a:solidFill>
                <a:srgbClr val="000000"/>
              </a:solidFill>
              <a:latin typeface="Trebuchet MS"/>
              <a:ea typeface="Georgia"/>
              <a:cs typeface="Georgia"/>
            </a:endParaRPr>
          </a:p>
          <a:p>
            <a:pPr marL="0" lvl="0" indent="0" algn="l" rtl="0">
              <a:lnSpc>
                <a:spcPct val="100000"/>
              </a:lnSpc>
              <a:spcBef>
                <a:spcPts val="450"/>
              </a:spcBef>
              <a:spcAft>
                <a:spcPts val="0"/>
              </a:spcAft>
              <a:buSzPts val="1800"/>
              <a:buNone/>
            </a:pPr>
            <a:endParaRPr sz="1600">
              <a:solidFill>
                <a:srgbClr val="000000"/>
              </a:solidFill>
              <a:latin typeface="Trebuchet MS"/>
            </a:endParaRPr>
          </a:p>
          <a:p>
            <a:pPr marL="0" lvl="0" indent="0" algn="l" rtl="0">
              <a:lnSpc>
                <a:spcPct val="100000"/>
              </a:lnSpc>
              <a:spcBef>
                <a:spcPts val="450"/>
              </a:spcBef>
              <a:spcAft>
                <a:spcPts val="0"/>
              </a:spcAft>
              <a:buSzPts val="1800"/>
              <a:buNone/>
            </a:pPr>
            <a:endParaRPr/>
          </a:p>
        </p:txBody>
      </p:sp>
      <p:sp>
        <p:nvSpPr>
          <p:cNvPr id="341" name="Google Shape;341;g8d494fb30d_0_168"/>
          <p:cNvSpPr txBox="1">
            <a:spLocks noGrp="1"/>
          </p:cNvSpPr>
          <p:nvPr>
            <p:ph type="title"/>
          </p:nvPr>
        </p:nvSpPr>
        <p:spPr>
          <a:xfrm>
            <a:off x="152400" y="205978"/>
            <a:ext cx="8229600" cy="857400"/>
          </a:xfrm>
          <a:prstGeom prst="rect">
            <a:avLst/>
          </a:prstGeom>
          <a:noFill/>
          <a:ln>
            <a:noFill/>
          </a:ln>
        </p:spPr>
        <p:txBody>
          <a:bodyPr spcFirstLastPara="1" wrap="square" lIns="68575" tIns="34275" rIns="68575" bIns="34275" anchor="ctr" anchorCtr="0">
            <a:noAutofit/>
          </a:bodyPr>
          <a:lstStyle/>
          <a:p>
            <a:pPr marL="0" lvl="0" indent="0" algn="l">
              <a:lnSpc>
                <a:spcPct val="100000"/>
              </a:lnSpc>
              <a:spcBef>
                <a:spcPts val="450"/>
              </a:spcBef>
              <a:spcAft>
                <a:spcPts val="0"/>
              </a:spcAft>
              <a:buSzPts val="2300"/>
              <a:buNone/>
            </a:pPr>
            <a:r>
              <a:rPr lang="en-US">
                <a:solidFill>
                  <a:srgbClr val="FFFFFF"/>
                </a:solidFill>
                <a:ea typeface="Trebuchet MS"/>
                <a:sym typeface="Trebuchet MS"/>
              </a:rPr>
              <a:t>Methodology</a:t>
            </a:r>
            <a:endParaRPr lang="en-US"/>
          </a:p>
          <a:p>
            <a:pPr marL="0" lvl="0" indent="0" algn="l" rtl="0">
              <a:lnSpc>
                <a:spcPct val="150000"/>
              </a:lnSpc>
              <a:spcBef>
                <a:spcPts val="450"/>
              </a:spcBef>
              <a:spcAft>
                <a:spcPts val="0"/>
              </a:spcAft>
              <a:buSzPts val="2300"/>
              <a:buNone/>
            </a:pPr>
            <a:r>
              <a:rPr lang="en-US" sz="2000">
                <a:solidFill>
                  <a:srgbClr val="FFFFFF"/>
                </a:solidFill>
                <a:latin typeface="Trebuchet MS"/>
                <a:ea typeface="Trebuchet MS"/>
                <a:cs typeface="Trebuchet MS"/>
                <a:sym typeface="Trebuchet MS"/>
              </a:rPr>
              <a:t>Step4: </a:t>
            </a:r>
            <a:r>
              <a:rPr lang="en-US" sz="2000" b="0">
                <a:solidFill>
                  <a:srgbClr val="FFFFFF"/>
                </a:solidFill>
                <a:latin typeface="Trebuchet MS"/>
                <a:ea typeface="Trebuchet MS"/>
                <a:cs typeface="Trebuchet MS"/>
                <a:sym typeface="Trebuchet MS"/>
              </a:rPr>
              <a:t>Feature engineering and data </a:t>
            </a:r>
            <a:r>
              <a:rPr lang="en-US" sz="2000" b="0" err="1">
                <a:solidFill>
                  <a:srgbClr val="FFFFFF"/>
                </a:solidFill>
                <a:latin typeface="Trebuchet MS"/>
                <a:ea typeface="Trebuchet MS"/>
                <a:cs typeface="Trebuchet MS"/>
                <a:sym typeface="Trebuchet MS"/>
              </a:rPr>
              <a:t>structurization</a:t>
            </a:r>
            <a:endParaRPr b="0" err="1">
              <a:solidFill>
                <a:schemeClr val="lt1"/>
              </a:solidFill>
            </a:endParaRPr>
          </a:p>
        </p:txBody>
      </p:sp>
      <p:sp>
        <p:nvSpPr>
          <p:cNvPr id="342" name="Google Shape;342;g8d494fb30d_0_168"/>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US"/>
              <a:t>26</a:t>
            </a:fld>
            <a:endParaRPr/>
          </a:p>
        </p:txBody>
      </p:sp>
      <p:pic>
        <p:nvPicPr>
          <p:cNvPr id="343" name="Google Shape;343;g8d494fb30d_0_168"/>
          <p:cNvPicPr preferRelativeResize="0"/>
          <p:nvPr/>
        </p:nvPicPr>
        <p:blipFill rotWithShape="1">
          <a:blip r:embed="rId3">
            <a:alphaModFix/>
          </a:blip>
          <a:srcRect/>
          <a:stretch/>
        </p:blipFill>
        <p:spPr>
          <a:xfrm>
            <a:off x="4101100" y="1295400"/>
            <a:ext cx="4657324" cy="1901675"/>
          </a:xfrm>
          <a:prstGeom prst="rect">
            <a:avLst/>
          </a:prstGeom>
          <a:noFill/>
          <a:ln>
            <a:noFill/>
          </a:ln>
        </p:spPr>
      </p:pic>
      <p:cxnSp>
        <p:nvCxnSpPr>
          <p:cNvPr id="344" name="Google Shape;344;g8d494fb30d_0_168"/>
          <p:cNvCxnSpPr/>
          <p:nvPr/>
        </p:nvCxnSpPr>
        <p:spPr>
          <a:xfrm rot="10800000" flipH="1">
            <a:off x="4638950" y="1236650"/>
            <a:ext cx="1191300" cy="14100"/>
          </a:xfrm>
          <a:prstGeom prst="straightConnector1">
            <a:avLst/>
          </a:prstGeom>
          <a:noFill/>
          <a:ln w="38100" cap="flat" cmpd="sng">
            <a:solidFill>
              <a:srgbClr val="FF0000"/>
            </a:solidFill>
            <a:prstDash val="solid"/>
            <a:round/>
            <a:headEnd type="none" w="sm" len="sm"/>
            <a:tailEnd type="none" w="sm" len="sm"/>
          </a:ln>
        </p:spPr>
      </p:cxnSp>
      <p:cxnSp>
        <p:nvCxnSpPr>
          <p:cNvPr id="345" name="Google Shape;345;g8d494fb30d_0_168"/>
          <p:cNvCxnSpPr/>
          <p:nvPr/>
        </p:nvCxnSpPr>
        <p:spPr>
          <a:xfrm rot="10800000" flipH="1">
            <a:off x="6848750" y="1236650"/>
            <a:ext cx="1191300" cy="14100"/>
          </a:xfrm>
          <a:prstGeom prst="straightConnector1">
            <a:avLst/>
          </a:prstGeom>
          <a:noFill/>
          <a:ln w="38100" cap="flat" cmpd="sng">
            <a:solidFill>
              <a:srgbClr val="FF0000"/>
            </a:solidFill>
            <a:prstDash val="solid"/>
            <a:round/>
            <a:headEnd type="none" w="sm" len="sm"/>
            <a:tailEnd type="none" w="sm" len="sm"/>
          </a:ln>
        </p:spPr>
      </p:cxnSp>
      <p:sp>
        <p:nvSpPr>
          <p:cNvPr id="346" name="Google Shape;346;g8d494fb30d_0_168"/>
          <p:cNvSpPr txBox="1"/>
          <p:nvPr/>
        </p:nvSpPr>
        <p:spPr>
          <a:xfrm>
            <a:off x="5830250" y="1022150"/>
            <a:ext cx="1094700" cy="40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length</a:t>
            </a:r>
            <a:r>
              <a:rPr lang="en-US" sz="1400" b="0" i="0" u="none" strike="noStrike" cap="none">
                <a:solidFill>
                  <a:srgbClr val="000000"/>
                </a:solidFill>
                <a:highlight>
                  <a:srgbClr val="FFF2CC"/>
                </a:highlight>
                <a:latin typeface="Arial"/>
                <a:ea typeface="Arial"/>
                <a:cs typeface="Arial"/>
                <a:sym typeface="Arial"/>
              </a:rPr>
              <a:t> </a:t>
            </a:r>
            <a:r>
              <a:rPr lang="en-US" sz="1400" b="1" i="0" u="none" strike="noStrike" cap="none">
                <a:solidFill>
                  <a:srgbClr val="000000"/>
                </a:solidFill>
                <a:highlight>
                  <a:srgbClr val="FFF2CC"/>
                </a:highlight>
                <a:latin typeface="Arial"/>
                <a:ea typeface="Arial"/>
                <a:cs typeface="Arial"/>
                <a:sym typeface="Arial"/>
              </a:rPr>
              <a:t>(L)</a:t>
            </a:r>
            <a:endParaRPr sz="1400" b="1" i="0" u="none" strike="noStrike" cap="none">
              <a:solidFill>
                <a:srgbClr val="000000"/>
              </a:solidFill>
              <a:highlight>
                <a:srgbClr val="FFF2CC"/>
              </a:highlight>
              <a:latin typeface="Arial"/>
              <a:ea typeface="Arial"/>
              <a:cs typeface="Arial"/>
              <a:sym typeface="Arial"/>
            </a:endParaRPr>
          </a:p>
        </p:txBody>
      </p:sp>
      <p:cxnSp>
        <p:nvCxnSpPr>
          <p:cNvPr id="347" name="Google Shape;347;g8d494fb30d_0_168"/>
          <p:cNvCxnSpPr/>
          <p:nvPr/>
        </p:nvCxnSpPr>
        <p:spPr>
          <a:xfrm>
            <a:off x="8362100" y="1504850"/>
            <a:ext cx="8100" cy="1503900"/>
          </a:xfrm>
          <a:prstGeom prst="straightConnector1">
            <a:avLst/>
          </a:prstGeom>
          <a:noFill/>
          <a:ln w="38100" cap="flat" cmpd="sng">
            <a:solidFill>
              <a:srgbClr val="FF0000"/>
            </a:solidFill>
            <a:prstDash val="solid"/>
            <a:round/>
            <a:headEnd type="none" w="sm" len="sm"/>
            <a:tailEnd type="none" w="sm" len="sm"/>
          </a:ln>
        </p:spPr>
      </p:cxnSp>
      <p:sp>
        <p:nvSpPr>
          <p:cNvPr id="348" name="Google Shape;348;g8d494fb30d_0_168"/>
          <p:cNvSpPr txBox="1"/>
          <p:nvPr/>
        </p:nvSpPr>
        <p:spPr>
          <a:xfrm>
            <a:off x="8344850" y="2012750"/>
            <a:ext cx="948900" cy="40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Dia </a:t>
            </a:r>
            <a:r>
              <a:rPr lang="en-US" sz="1400" b="1" i="0" u="none" strike="noStrike" cap="none">
                <a:solidFill>
                  <a:srgbClr val="000000"/>
                </a:solidFill>
                <a:highlight>
                  <a:srgbClr val="FFF2CC"/>
                </a:highlight>
                <a:latin typeface="Arial"/>
                <a:ea typeface="Arial"/>
                <a:cs typeface="Arial"/>
                <a:sym typeface="Arial"/>
              </a:rPr>
              <a:t>(D)</a:t>
            </a:r>
            <a:endParaRPr sz="1400" b="1" i="0" u="none" strike="noStrike" cap="none">
              <a:solidFill>
                <a:srgbClr val="000000"/>
              </a:solidFill>
              <a:highlight>
                <a:srgbClr val="FFF2CC"/>
              </a:highlight>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8d494fb30d_0_185"/>
          <p:cNvSpPr txBox="1">
            <a:spLocks noGrp="1"/>
          </p:cNvSpPr>
          <p:nvPr>
            <p:ph type="body" idx="1"/>
          </p:nvPr>
        </p:nvSpPr>
        <p:spPr>
          <a:xfrm>
            <a:off x="457200" y="1352550"/>
            <a:ext cx="8465700" cy="3394500"/>
          </a:xfrm>
          <a:prstGeom prst="rect">
            <a:avLst/>
          </a:prstGeom>
          <a:noFill/>
          <a:ln>
            <a:noFill/>
          </a:ln>
        </p:spPr>
        <p:txBody>
          <a:bodyPr spcFirstLastPara="1" wrap="square" lIns="68575" tIns="34275" rIns="68575" bIns="34275" anchor="t" anchorCtr="0">
            <a:noAutofit/>
          </a:bodyPr>
          <a:lstStyle/>
          <a:p>
            <a:pPr marL="457200" lvl="0" indent="-342900" algn="l" rtl="0">
              <a:lnSpc>
                <a:spcPct val="150000"/>
              </a:lnSpc>
              <a:spcBef>
                <a:spcPts val="450"/>
              </a:spcBef>
              <a:spcAft>
                <a:spcPts val="0"/>
              </a:spcAft>
              <a:buClr>
                <a:srgbClr val="000000"/>
              </a:buClr>
              <a:buSzPts val="1800"/>
              <a:buFont typeface="Trebuchet MS"/>
              <a:buChar char="●"/>
            </a:pPr>
            <a:r>
              <a:rPr lang="en-US" sz="1800">
                <a:solidFill>
                  <a:srgbClr val="000000"/>
                </a:solidFill>
                <a:latin typeface="Trebuchet MS"/>
                <a:ea typeface="Trebuchet MS"/>
                <a:cs typeface="Trebuchet MS"/>
                <a:sym typeface="Trebuchet MS"/>
              </a:rPr>
              <a:t>Feature1: %age of small potatoes (L AND D) &lt;2.5 in</a:t>
            </a:r>
            <a:endParaRPr sz="1800">
              <a:solidFill>
                <a:srgbClr val="000000"/>
              </a:solidFill>
              <a:latin typeface="Trebuchet MS"/>
              <a:ea typeface="Trebuchet MS"/>
              <a:cs typeface="Trebuchet MS"/>
              <a:sym typeface="Trebuchet MS"/>
            </a:endParaRPr>
          </a:p>
          <a:p>
            <a:pPr marL="457200" lvl="0" indent="-342900" algn="l" rtl="0">
              <a:lnSpc>
                <a:spcPct val="150000"/>
              </a:lnSpc>
              <a:spcBef>
                <a:spcPts val="0"/>
              </a:spcBef>
              <a:spcAft>
                <a:spcPts val="0"/>
              </a:spcAft>
              <a:buClr>
                <a:srgbClr val="000000"/>
              </a:buClr>
              <a:buSzPts val="1800"/>
              <a:buFont typeface="Trebuchet MS"/>
              <a:buChar char="●"/>
            </a:pPr>
            <a:r>
              <a:rPr lang="en-US" sz="1800">
                <a:solidFill>
                  <a:srgbClr val="000000"/>
                </a:solidFill>
                <a:latin typeface="Trebuchet MS"/>
                <a:ea typeface="Trebuchet MS"/>
                <a:cs typeface="Trebuchet MS"/>
                <a:sym typeface="Trebuchet MS"/>
              </a:rPr>
              <a:t>Feature2: %age of bulky potatoes (L AND D) &gt;2.5 in</a:t>
            </a:r>
            <a:endParaRPr sz="1800">
              <a:solidFill>
                <a:srgbClr val="000000"/>
              </a:solidFill>
              <a:latin typeface="Trebuchet MS"/>
              <a:ea typeface="Trebuchet MS"/>
              <a:cs typeface="Trebuchet MS"/>
              <a:sym typeface="Trebuchet MS"/>
            </a:endParaRPr>
          </a:p>
          <a:p>
            <a:pPr marL="457200" lvl="0" indent="-342900" algn="l" rtl="0">
              <a:lnSpc>
                <a:spcPct val="150000"/>
              </a:lnSpc>
              <a:spcBef>
                <a:spcPts val="0"/>
              </a:spcBef>
              <a:spcAft>
                <a:spcPts val="0"/>
              </a:spcAft>
              <a:buClr>
                <a:srgbClr val="000000"/>
              </a:buClr>
              <a:buSzPts val="1800"/>
              <a:buFont typeface="Trebuchet MS"/>
              <a:buChar char="●"/>
            </a:pPr>
            <a:r>
              <a:rPr lang="en-US" sz="1800">
                <a:solidFill>
                  <a:srgbClr val="000000"/>
                </a:solidFill>
                <a:latin typeface="Trebuchet MS"/>
                <a:ea typeface="Trebuchet MS"/>
                <a:cs typeface="Trebuchet MS"/>
                <a:sym typeface="Trebuchet MS"/>
              </a:rPr>
              <a:t>Feature3: %age of TUBER potatoes (L &gt;=2.5 AND D=&lt;2.5in)</a:t>
            </a:r>
            <a:endParaRPr sz="1800">
              <a:solidFill>
                <a:srgbClr val="000000"/>
              </a:solidFill>
              <a:latin typeface="Trebuchet MS"/>
              <a:ea typeface="Trebuchet MS"/>
              <a:cs typeface="Trebuchet MS"/>
              <a:sym typeface="Trebuchet MS"/>
            </a:endParaRPr>
          </a:p>
          <a:p>
            <a:pPr marL="457200" lvl="0" indent="-342900" algn="l" rtl="0">
              <a:lnSpc>
                <a:spcPct val="150000"/>
              </a:lnSpc>
              <a:spcBef>
                <a:spcPts val="0"/>
              </a:spcBef>
              <a:spcAft>
                <a:spcPts val="0"/>
              </a:spcAft>
              <a:buClr>
                <a:srgbClr val="000000"/>
              </a:buClr>
              <a:buSzPts val="1800"/>
              <a:buFont typeface="Trebuchet MS"/>
              <a:buChar char="●"/>
            </a:pPr>
            <a:r>
              <a:rPr lang="en-US" sz="1800">
                <a:solidFill>
                  <a:srgbClr val="000000"/>
                </a:solidFill>
                <a:latin typeface="Trebuchet MS"/>
                <a:ea typeface="Trebuchet MS"/>
                <a:cs typeface="Trebuchet MS"/>
                <a:sym typeface="Trebuchet MS"/>
              </a:rPr>
              <a:t>Feature4: %age of TUBER potatoes having L/D ratio == 1 (round)</a:t>
            </a:r>
            <a:endParaRPr sz="1800">
              <a:solidFill>
                <a:srgbClr val="000000"/>
              </a:solidFill>
              <a:latin typeface="Trebuchet MS"/>
              <a:ea typeface="Trebuchet MS"/>
              <a:cs typeface="Trebuchet MS"/>
              <a:sym typeface="Trebuchet MS"/>
            </a:endParaRPr>
          </a:p>
          <a:p>
            <a:pPr marL="457200" lvl="0" indent="-342900" algn="l" rtl="0">
              <a:lnSpc>
                <a:spcPct val="150000"/>
              </a:lnSpc>
              <a:spcBef>
                <a:spcPts val="0"/>
              </a:spcBef>
              <a:spcAft>
                <a:spcPts val="0"/>
              </a:spcAft>
              <a:buClr>
                <a:srgbClr val="000000"/>
              </a:buClr>
              <a:buSzPts val="1800"/>
              <a:buFont typeface="Trebuchet MS"/>
              <a:buChar char="●"/>
            </a:pPr>
            <a:r>
              <a:rPr lang="en-US" sz="1800">
                <a:solidFill>
                  <a:srgbClr val="000000"/>
                </a:solidFill>
                <a:latin typeface="Trebuchet MS"/>
                <a:ea typeface="Trebuchet MS"/>
                <a:cs typeface="Trebuchet MS"/>
                <a:sym typeface="Trebuchet MS"/>
              </a:rPr>
              <a:t>Feature5: %age of TUBER potatoes having L/D ratio ~ [1-1.25] (roundish) </a:t>
            </a:r>
            <a:endParaRPr sz="1800">
              <a:solidFill>
                <a:srgbClr val="000000"/>
              </a:solidFill>
              <a:latin typeface="Trebuchet MS"/>
              <a:ea typeface="Trebuchet MS"/>
              <a:cs typeface="Trebuchet MS"/>
              <a:sym typeface="Trebuchet MS"/>
            </a:endParaRPr>
          </a:p>
          <a:p>
            <a:pPr marL="457200" lvl="0" indent="-342900" algn="l" rtl="0">
              <a:lnSpc>
                <a:spcPct val="150000"/>
              </a:lnSpc>
              <a:spcBef>
                <a:spcPts val="0"/>
              </a:spcBef>
              <a:spcAft>
                <a:spcPts val="0"/>
              </a:spcAft>
              <a:buClr>
                <a:srgbClr val="000000"/>
              </a:buClr>
              <a:buSzPts val="1800"/>
              <a:buFont typeface="Trebuchet MS"/>
              <a:buChar char="●"/>
            </a:pPr>
            <a:r>
              <a:rPr lang="en-US" sz="1800">
                <a:solidFill>
                  <a:srgbClr val="000000"/>
                </a:solidFill>
                <a:latin typeface="Trebuchet MS"/>
                <a:ea typeface="Trebuchet MS"/>
                <a:cs typeface="Trebuchet MS"/>
                <a:sym typeface="Trebuchet MS"/>
              </a:rPr>
              <a:t>Feature6: %age of TUBER potatoes having L/D ratio ~ [1.25-2.5] (Fairly long)</a:t>
            </a:r>
            <a:endParaRPr sz="1800">
              <a:solidFill>
                <a:srgbClr val="000000"/>
              </a:solidFill>
              <a:latin typeface="Trebuchet MS"/>
              <a:ea typeface="Trebuchet MS"/>
              <a:cs typeface="Trebuchet MS"/>
              <a:sym typeface="Trebuchet MS"/>
            </a:endParaRPr>
          </a:p>
          <a:p>
            <a:pPr marL="457200" lvl="0" indent="-342900" algn="l" rtl="0">
              <a:lnSpc>
                <a:spcPct val="150000"/>
              </a:lnSpc>
              <a:spcBef>
                <a:spcPts val="0"/>
              </a:spcBef>
              <a:spcAft>
                <a:spcPts val="0"/>
              </a:spcAft>
              <a:buClr>
                <a:srgbClr val="000000"/>
              </a:buClr>
              <a:buSzPts val="1800"/>
              <a:buFont typeface="Trebuchet MS"/>
              <a:buChar char="●"/>
            </a:pPr>
            <a:r>
              <a:rPr lang="en-US" sz="1800">
                <a:solidFill>
                  <a:srgbClr val="000000"/>
                </a:solidFill>
                <a:latin typeface="Trebuchet MS"/>
                <a:ea typeface="Trebuchet MS"/>
                <a:cs typeface="Trebuchet MS"/>
                <a:sym typeface="Trebuchet MS"/>
              </a:rPr>
              <a:t>Feature7: %age of TUBER potatoes having L/D ratio &gt;2.5 (very long)</a:t>
            </a:r>
            <a:endParaRPr sz="1800">
              <a:solidFill>
                <a:srgbClr val="000000"/>
              </a:solidFill>
              <a:latin typeface="Trebuchet MS"/>
              <a:ea typeface="Trebuchet MS"/>
              <a:cs typeface="Trebuchet MS"/>
              <a:sym typeface="Trebuchet MS"/>
            </a:endParaRPr>
          </a:p>
          <a:p>
            <a:pPr marL="457200" lvl="0" indent="-342900" algn="l" rtl="0">
              <a:lnSpc>
                <a:spcPct val="150000"/>
              </a:lnSpc>
              <a:spcBef>
                <a:spcPts val="0"/>
              </a:spcBef>
              <a:spcAft>
                <a:spcPts val="0"/>
              </a:spcAft>
              <a:buClr>
                <a:srgbClr val="000000"/>
              </a:buClr>
              <a:buSzPts val="1800"/>
              <a:buFont typeface="Trebuchet MS"/>
              <a:buChar char="●"/>
            </a:pPr>
            <a:r>
              <a:rPr lang="en-US" sz="1800">
                <a:solidFill>
                  <a:srgbClr val="000000"/>
                </a:solidFill>
                <a:latin typeface="Trebuchet MS"/>
                <a:ea typeface="Trebuchet MS"/>
                <a:cs typeface="Trebuchet MS"/>
                <a:sym typeface="Trebuchet MS"/>
              </a:rPr>
              <a:t>Target Column: %age of large chips produced [With categorized %age]</a:t>
            </a:r>
            <a:endParaRPr sz="1800">
              <a:solidFill>
                <a:srgbClr val="000000"/>
              </a:solidFill>
              <a:latin typeface="Trebuchet MS"/>
              <a:ea typeface="Trebuchet MS"/>
              <a:cs typeface="Trebuchet MS"/>
              <a:sym typeface="Trebuchet MS"/>
            </a:endParaRPr>
          </a:p>
          <a:p>
            <a:pPr marL="0" lvl="0" indent="0" algn="l" rtl="0">
              <a:lnSpc>
                <a:spcPct val="150000"/>
              </a:lnSpc>
              <a:spcBef>
                <a:spcPts val="0"/>
              </a:spcBef>
              <a:spcAft>
                <a:spcPts val="0"/>
              </a:spcAft>
              <a:buSzPts val="1800"/>
              <a:buNone/>
            </a:pPr>
            <a:endParaRPr sz="1800" b="1">
              <a:solidFill>
                <a:srgbClr val="000000"/>
              </a:solidFill>
              <a:latin typeface="Trebuchet MS"/>
              <a:ea typeface="Trebuchet MS"/>
              <a:cs typeface="Trebuchet MS"/>
              <a:sym typeface="Trebuchet MS"/>
            </a:endParaRPr>
          </a:p>
          <a:p>
            <a:pPr marL="0" lvl="0" indent="0" algn="l" rtl="0">
              <a:lnSpc>
                <a:spcPct val="150000"/>
              </a:lnSpc>
              <a:spcBef>
                <a:spcPts val="0"/>
              </a:spcBef>
              <a:spcAft>
                <a:spcPts val="0"/>
              </a:spcAft>
              <a:buClr>
                <a:schemeClr val="dk1"/>
              </a:buClr>
              <a:buSzPts val="1100"/>
              <a:buFont typeface="Arial"/>
              <a:buNone/>
            </a:pPr>
            <a:endParaRPr sz="1800" b="1">
              <a:solidFill>
                <a:srgbClr val="000000"/>
              </a:solidFill>
              <a:latin typeface="Trebuchet MS"/>
              <a:ea typeface="Trebuchet MS"/>
              <a:cs typeface="Trebuchet MS"/>
              <a:sym typeface="Trebuchet MS"/>
            </a:endParaRPr>
          </a:p>
        </p:txBody>
      </p:sp>
      <p:sp>
        <p:nvSpPr>
          <p:cNvPr id="355" name="Google Shape;355;g8d494fb30d_0_185"/>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p>
            <a:pPr marL="0" lvl="0" indent="0" algn="l">
              <a:lnSpc>
                <a:spcPct val="100000"/>
              </a:lnSpc>
              <a:spcBef>
                <a:spcPts val="450"/>
              </a:spcBef>
              <a:spcAft>
                <a:spcPts val="0"/>
              </a:spcAft>
              <a:buSzPts val="2300"/>
              <a:buNone/>
            </a:pPr>
            <a:r>
              <a:rPr lang="en-US">
                <a:solidFill>
                  <a:srgbClr val="FFFFFF"/>
                </a:solidFill>
                <a:ea typeface="Trebuchet MS"/>
                <a:sym typeface="Trebuchet MS"/>
              </a:rPr>
              <a:t>Methodology</a:t>
            </a:r>
            <a:endParaRPr lang="en-US"/>
          </a:p>
          <a:p>
            <a:pPr marL="0" lvl="0" indent="0" algn="l" rtl="0">
              <a:lnSpc>
                <a:spcPct val="150000"/>
              </a:lnSpc>
              <a:spcBef>
                <a:spcPts val="450"/>
              </a:spcBef>
              <a:spcAft>
                <a:spcPts val="0"/>
              </a:spcAft>
              <a:buSzPts val="2300"/>
              <a:buNone/>
            </a:pPr>
            <a:r>
              <a:rPr lang="en-US" sz="2000">
                <a:solidFill>
                  <a:srgbClr val="FFFFFF"/>
                </a:solidFill>
                <a:latin typeface="Trebuchet MS"/>
                <a:ea typeface="Trebuchet MS"/>
                <a:cs typeface="Trebuchet MS"/>
                <a:sym typeface="Trebuchet MS"/>
              </a:rPr>
              <a:t>Set of 7 features created</a:t>
            </a:r>
            <a:endParaRPr b="0">
              <a:solidFill>
                <a:schemeClr val="lt1"/>
              </a:solidFill>
              <a:latin typeface="Georgia"/>
              <a:ea typeface="Georgia"/>
              <a:cs typeface="Georgia"/>
              <a:sym typeface="Georgia"/>
            </a:endParaRPr>
          </a:p>
        </p:txBody>
      </p:sp>
      <p:sp>
        <p:nvSpPr>
          <p:cNvPr id="356" name="Google Shape;356;g8d494fb30d_0_185"/>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US"/>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8d494fb30d_0_199"/>
          <p:cNvSpPr txBox="1">
            <a:spLocks noGrp="1"/>
          </p:cNvSpPr>
          <p:nvPr>
            <p:ph type="body" idx="1"/>
          </p:nvPr>
        </p:nvSpPr>
        <p:spPr>
          <a:xfrm>
            <a:off x="457200" y="1123951"/>
            <a:ext cx="8229600" cy="33945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450"/>
              </a:spcBef>
              <a:spcAft>
                <a:spcPts val="0"/>
              </a:spcAft>
              <a:buClr>
                <a:schemeClr val="dk1"/>
              </a:buClr>
              <a:buSzPts val="1100"/>
              <a:buFont typeface="Arial"/>
              <a:buNone/>
            </a:pPr>
            <a:endParaRPr sz="2000">
              <a:solidFill>
                <a:srgbClr val="434343"/>
              </a:solidFill>
              <a:latin typeface="Trebuchet MS"/>
              <a:ea typeface="Trebuchet MS"/>
              <a:cs typeface="Trebuchet MS"/>
              <a:sym typeface="Trebuchet MS"/>
            </a:endParaRPr>
          </a:p>
          <a:p>
            <a:pPr marL="457200" lvl="0" indent="-355600" algn="l" rtl="0">
              <a:lnSpc>
                <a:spcPct val="150000"/>
              </a:lnSpc>
              <a:spcBef>
                <a:spcPts val="450"/>
              </a:spcBef>
              <a:spcAft>
                <a:spcPts val="0"/>
              </a:spcAft>
              <a:buClr>
                <a:srgbClr val="B7B7B7"/>
              </a:buClr>
              <a:buSzPts val="2000"/>
              <a:buChar char="●"/>
            </a:pPr>
            <a:r>
              <a:rPr lang="en-US" sz="2000" b="1" dirty="0">
                <a:solidFill>
                  <a:srgbClr val="B7B7B7"/>
                </a:solidFill>
                <a:latin typeface="Trebuchet MS"/>
                <a:ea typeface="Trebuchet MS"/>
                <a:cs typeface="Trebuchet MS"/>
                <a:sym typeface="Trebuchet MS"/>
              </a:rPr>
              <a:t>Step1: </a:t>
            </a:r>
            <a:r>
              <a:rPr lang="en-US" sz="2000" dirty="0">
                <a:solidFill>
                  <a:srgbClr val="B7B7B7"/>
                </a:solidFill>
                <a:latin typeface="Trebuchet MS"/>
                <a:ea typeface="Trebuchet MS"/>
                <a:cs typeface="Trebuchet MS"/>
                <a:sym typeface="Trebuchet MS"/>
              </a:rPr>
              <a:t>Data exploration - Get to know the data</a:t>
            </a:r>
            <a:endParaRPr sz="2000">
              <a:solidFill>
                <a:srgbClr val="B7B7B7"/>
              </a:solidFill>
              <a:latin typeface="Trebuchet MS"/>
              <a:ea typeface="Trebuchet MS"/>
              <a:cs typeface="Trebuchet MS"/>
              <a:sym typeface="Trebuchet MS"/>
            </a:endParaRPr>
          </a:p>
          <a:p>
            <a:pPr indent="-355600">
              <a:lnSpc>
                <a:spcPct val="150000"/>
              </a:lnSpc>
              <a:spcBef>
                <a:spcPts val="0"/>
              </a:spcBef>
              <a:buClr>
                <a:srgbClr val="B7B7B7"/>
              </a:buClr>
              <a:buSzPts val="2000"/>
              <a:buChar char="●"/>
            </a:pPr>
            <a:r>
              <a:rPr lang="en-US" sz="2000" b="1" dirty="0">
                <a:solidFill>
                  <a:srgbClr val="B7B7B7"/>
                </a:solidFill>
                <a:latin typeface="Trebuchet MS"/>
                <a:ea typeface="Trebuchet MS"/>
                <a:cs typeface="Trebuchet MS"/>
                <a:sym typeface="Trebuchet MS"/>
              </a:rPr>
              <a:t>Step2:</a:t>
            </a:r>
            <a:r>
              <a:rPr lang="en-US" sz="2000" dirty="0">
                <a:solidFill>
                  <a:srgbClr val="B7B7B7"/>
                </a:solidFill>
                <a:latin typeface="Trebuchet MS"/>
                <a:ea typeface="Trebuchet MS"/>
                <a:cs typeface="Trebuchet MS"/>
                <a:sym typeface="Trebuchet MS"/>
              </a:rPr>
              <a:t> Data exploration – Biases in data</a:t>
            </a:r>
            <a:endParaRPr sz="2000" dirty="0">
              <a:solidFill>
                <a:srgbClr val="B7B7B7"/>
              </a:solidFill>
              <a:latin typeface="Trebuchet MS"/>
              <a:ea typeface="Trebuchet MS"/>
              <a:cs typeface="Trebuchet MS"/>
              <a:sym typeface="Trebuchet MS"/>
            </a:endParaRPr>
          </a:p>
          <a:p>
            <a:pPr indent="-355600">
              <a:lnSpc>
                <a:spcPct val="150000"/>
              </a:lnSpc>
              <a:spcBef>
                <a:spcPts val="0"/>
              </a:spcBef>
              <a:buClr>
                <a:srgbClr val="B7B7B7"/>
              </a:buClr>
              <a:buSzPts val="2000"/>
              <a:buChar char="●"/>
            </a:pPr>
            <a:r>
              <a:rPr lang="en-US" sz="2000" b="1" dirty="0">
                <a:solidFill>
                  <a:srgbClr val="B7B7B7"/>
                </a:solidFill>
                <a:latin typeface="Trebuchet MS"/>
                <a:ea typeface="Trebuchet MS"/>
                <a:cs typeface="Trebuchet MS"/>
                <a:sym typeface="Trebuchet MS"/>
              </a:rPr>
              <a:t>Step3:</a:t>
            </a:r>
            <a:r>
              <a:rPr lang="en-US" sz="2000" dirty="0">
                <a:solidFill>
                  <a:srgbClr val="B7B7B7"/>
                </a:solidFill>
                <a:latin typeface="Trebuchet MS"/>
                <a:ea typeface="Trebuchet MS"/>
                <a:cs typeface="Trebuchet MS"/>
                <a:sym typeface="Trebuchet MS"/>
              </a:rPr>
              <a:t> Possible solutions - Based on data explorations </a:t>
            </a:r>
            <a:endParaRPr sz="2000">
              <a:solidFill>
                <a:srgbClr val="B7B7B7"/>
              </a:solidFill>
              <a:latin typeface="Trebuchet MS"/>
              <a:ea typeface="Trebuchet MS"/>
              <a:cs typeface="Trebuchet MS"/>
              <a:sym typeface="Trebuchet MS"/>
            </a:endParaRPr>
          </a:p>
          <a:p>
            <a:pPr marL="457200" lvl="0" indent="-355600" algn="l" rtl="0">
              <a:lnSpc>
                <a:spcPct val="150000"/>
              </a:lnSpc>
              <a:spcBef>
                <a:spcPts val="0"/>
              </a:spcBef>
              <a:spcAft>
                <a:spcPts val="0"/>
              </a:spcAft>
              <a:buClr>
                <a:srgbClr val="B7B7B7"/>
              </a:buClr>
              <a:buSzPts val="2000"/>
              <a:buChar char="●"/>
            </a:pPr>
            <a:r>
              <a:rPr lang="en-US" sz="2000" b="1" dirty="0">
                <a:solidFill>
                  <a:srgbClr val="B7B7B7"/>
                </a:solidFill>
                <a:latin typeface="Trebuchet MS"/>
                <a:ea typeface="Trebuchet MS"/>
                <a:cs typeface="Trebuchet MS"/>
                <a:sym typeface="Trebuchet MS"/>
              </a:rPr>
              <a:t>Step4: </a:t>
            </a:r>
            <a:r>
              <a:rPr lang="en-US" sz="2000" dirty="0">
                <a:solidFill>
                  <a:srgbClr val="B7B7B7"/>
                </a:solidFill>
                <a:latin typeface="Trebuchet MS"/>
                <a:ea typeface="Trebuchet MS"/>
                <a:cs typeface="Trebuchet MS"/>
                <a:sym typeface="Trebuchet MS"/>
              </a:rPr>
              <a:t>Feature engineering and data </a:t>
            </a:r>
            <a:r>
              <a:rPr lang="en-US" sz="2000" dirty="0" err="1">
                <a:solidFill>
                  <a:srgbClr val="B7B7B7"/>
                </a:solidFill>
                <a:latin typeface="Trebuchet MS"/>
                <a:ea typeface="Trebuchet MS"/>
                <a:cs typeface="Trebuchet MS"/>
                <a:sym typeface="Trebuchet MS"/>
              </a:rPr>
              <a:t>structurization</a:t>
            </a:r>
            <a:endParaRPr sz="2000">
              <a:solidFill>
                <a:srgbClr val="B7B7B7"/>
              </a:solidFill>
              <a:latin typeface="Trebuchet MS"/>
              <a:ea typeface="Trebuchet MS"/>
              <a:cs typeface="Trebuchet MS"/>
              <a:sym typeface="Trebuchet MS"/>
            </a:endParaRPr>
          </a:p>
          <a:p>
            <a:pPr marL="457200" lvl="0" indent="-355600" algn="l" rtl="0">
              <a:lnSpc>
                <a:spcPct val="150000"/>
              </a:lnSpc>
              <a:spcBef>
                <a:spcPts val="0"/>
              </a:spcBef>
              <a:spcAft>
                <a:spcPts val="0"/>
              </a:spcAft>
              <a:buClr>
                <a:srgbClr val="0000FF"/>
              </a:buClr>
              <a:buSzPts val="2000"/>
              <a:buChar char="●"/>
            </a:pPr>
            <a:r>
              <a:rPr lang="en-US" sz="2000" b="1" dirty="0">
                <a:solidFill>
                  <a:srgbClr val="0000FF"/>
                </a:solidFill>
                <a:latin typeface="Trebuchet MS"/>
                <a:ea typeface="Trebuchet MS"/>
                <a:cs typeface="Trebuchet MS"/>
                <a:sym typeface="Trebuchet MS"/>
              </a:rPr>
              <a:t>Step5:</a:t>
            </a:r>
            <a:r>
              <a:rPr lang="en-US" sz="2000" dirty="0">
                <a:solidFill>
                  <a:srgbClr val="0000FF"/>
                </a:solidFill>
                <a:latin typeface="Trebuchet MS"/>
                <a:ea typeface="Trebuchet MS"/>
                <a:cs typeface="Trebuchet MS"/>
                <a:sym typeface="Trebuchet MS"/>
              </a:rPr>
              <a:t> </a:t>
            </a:r>
            <a:r>
              <a:rPr lang="en-US" sz="2000" dirty="0">
                <a:solidFill>
                  <a:srgbClr val="FF0000"/>
                </a:solidFill>
                <a:latin typeface="Trebuchet MS"/>
                <a:ea typeface="Trebuchet MS"/>
                <a:cs typeface="Trebuchet MS"/>
                <a:sym typeface="Trebuchet MS"/>
              </a:rPr>
              <a:t>Train and Test models (with binarization approach)</a:t>
            </a:r>
            <a:endParaRPr sz="2000">
              <a:solidFill>
                <a:srgbClr val="FF0000"/>
              </a:solidFill>
              <a:latin typeface="Trebuchet MS"/>
              <a:ea typeface="Trebuchet MS"/>
              <a:cs typeface="Trebuchet MS"/>
              <a:sym typeface="Trebuchet MS"/>
            </a:endParaRPr>
          </a:p>
          <a:p>
            <a:pPr marL="457200" lvl="0" indent="-355600" algn="l" rtl="0">
              <a:lnSpc>
                <a:spcPct val="150000"/>
              </a:lnSpc>
              <a:spcBef>
                <a:spcPts val="0"/>
              </a:spcBef>
              <a:spcAft>
                <a:spcPts val="0"/>
              </a:spcAft>
              <a:buClr>
                <a:srgbClr val="CCCCCC"/>
              </a:buClr>
              <a:buSzPts val="2000"/>
              <a:buChar char="●"/>
            </a:pPr>
            <a:r>
              <a:rPr lang="en-US" sz="2000" b="1" dirty="0">
                <a:solidFill>
                  <a:srgbClr val="CCCCCC"/>
                </a:solidFill>
                <a:latin typeface="Trebuchet MS"/>
                <a:ea typeface="Trebuchet MS"/>
                <a:cs typeface="Trebuchet MS"/>
                <a:sym typeface="Trebuchet MS"/>
              </a:rPr>
              <a:t>Step6:</a:t>
            </a:r>
            <a:r>
              <a:rPr lang="en-US" sz="2000" dirty="0">
                <a:solidFill>
                  <a:srgbClr val="CCCCCC"/>
                </a:solidFill>
                <a:latin typeface="Trebuchet MS"/>
                <a:ea typeface="Trebuchet MS"/>
                <a:cs typeface="Trebuchet MS"/>
                <a:sym typeface="Trebuchet MS"/>
              </a:rPr>
              <a:t> Train and Test models (with multi-class approach)</a:t>
            </a:r>
            <a:endParaRPr sz="2000">
              <a:solidFill>
                <a:srgbClr val="CCCCCC"/>
              </a:solidFill>
              <a:latin typeface="Trebuchet MS"/>
              <a:ea typeface="Trebuchet MS"/>
              <a:cs typeface="Trebuchet MS"/>
              <a:sym typeface="Trebuchet MS"/>
            </a:endParaRPr>
          </a:p>
          <a:p>
            <a:pPr marL="0" lvl="0" indent="0" algn="l" rtl="0">
              <a:lnSpc>
                <a:spcPct val="150000"/>
              </a:lnSpc>
              <a:spcBef>
                <a:spcPts val="450"/>
              </a:spcBef>
              <a:spcAft>
                <a:spcPts val="0"/>
              </a:spcAft>
              <a:buSzPts val="1800"/>
              <a:buNone/>
            </a:pPr>
            <a:endParaRPr sz="2000">
              <a:solidFill>
                <a:schemeClr val="dk1"/>
              </a:solidFill>
              <a:latin typeface="Trebuchet MS"/>
              <a:ea typeface="Trebuchet MS"/>
              <a:cs typeface="Trebuchet MS"/>
              <a:sym typeface="Trebuchet MS"/>
            </a:endParaRPr>
          </a:p>
        </p:txBody>
      </p:sp>
      <p:sp>
        <p:nvSpPr>
          <p:cNvPr id="363" name="Google Shape;363;g8d494fb30d_0_199"/>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2300"/>
              <a:buNone/>
            </a:pPr>
            <a:r>
              <a:rPr lang="en-US"/>
              <a:t>Methodology - ML Based Approach</a:t>
            </a:r>
            <a:endParaRPr/>
          </a:p>
        </p:txBody>
      </p:sp>
      <p:sp>
        <p:nvSpPr>
          <p:cNvPr id="364" name="Google Shape;364;g8d494fb30d_0_199"/>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700"/>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8ef648e1e3_0_23"/>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450"/>
              </a:spcBef>
              <a:spcAft>
                <a:spcPts val="0"/>
              </a:spcAft>
              <a:buSzPts val="1800"/>
              <a:buNone/>
            </a:pPr>
            <a:r>
              <a:rPr lang="en-US" sz="2000">
                <a:solidFill>
                  <a:srgbClr val="000000"/>
                </a:solidFill>
                <a:latin typeface="Trebuchet MS"/>
                <a:ea typeface="Trebuchet MS"/>
                <a:cs typeface="Trebuchet MS"/>
                <a:sym typeface="Trebuchet MS"/>
              </a:rPr>
              <a:t>Trained the following models and tested them for accuracy:</a:t>
            </a:r>
            <a:endParaRPr sz="2000">
              <a:solidFill>
                <a:srgbClr val="000000"/>
              </a:solidFill>
              <a:latin typeface="Trebuchet MS"/>
              <a:ea typeface="Trebuchet MS"/>
              <a:cs typeface="Trebuchet MS"/>
              <a:sym typeface="Trebuchet MS"/>
            </a:endParaRPr>
          </a:p>
          <a:p>
            <a:pPr marL="457200" lvl="0" indent="-342900" algn="l" rtl="0">
              <a:lnSpc>
                <a:spcPct val="115000"/>
              </a:lnSpc>
              <a:spcBef>
                <a:spcPts val="450"/>
              </a:spcBef>
              <a:spcAft>
                <a:spcPts val="0"/>
              </a:spcAft>
              <a:buClr>
                <a:srgbClr val="FF0000"/>
              </a:buClr>
              <a:buSzPts val="1800"/>
              <a:buFont typeface="Trebuchet MS"/>
              <a:buChar char="●"/>
            </a:pPr>
            <a:r>
              <a:rPr lang="en-US" sz="1800" b="1">
                <a:solidFill>
                  <a:srgbClr val="FF0000"/>
                </a:solidFill>
                <a:latin typeface="Trebuchet MS"/>
                <a:ea typeface="Trebuchet MS"/>
                <a:cs typeface="Trebuchet MS"/>
                <a:sym typeface="Trebuchet MS"/>
              </a:rPr>
              <a:t>Logistic Regression: </a:t>
            </a:r>
            <a:r>
              <a:rPr lang="en-US" sz="1800">
                <a:solidFill>
                  <a:srgbClr val="000000"/>
                </a:solidFill>
                <a:latin typeface="Trebuchet MS"/>
                <a:ea typeface="Trebuchet MS"/>
                <a:cs typeface="Trebuchet MS"/>
                <a:sym typeface="Trebuchet MS"/>
              </a:rPr>
              <a:t>With cross validation=10, C=1.</a:t>
            </a:r>
            <a:endParaRPr sz="1800">
              <a:solidFill>
                <a:srgbClr val="000000"/>
              </a:solidFill>
              <a:latin typeface="Trebuchet MS"/>
              <a:ea typeface="Trebuchet MS"/>
              <a:cs typeface="Trebuchet MS"/>
              <a:sym typeface="Trebuchet MS"/>
            </a:endParaRPr>
          </a:p>
          <a:p>
            <a:pPr marL="457200" lvl="0" indent="-342900" algn="l" rtl="0">
              <a:lnSpc>
                <a:spcPct val="115000"/>
              </a:lnSpc>
              <a:spcBef>
                <a:spcPts val="0"/>
              </a:spcBef>
              <a:spcAft>
                <a:spcPts val="0"/>
              </a:spcAft>
              <a:buClr>
                <a:srgbClr val="FF0000"/>
              </a:buClr>
              <a:buSzPts val="1800"/>
              <a:buFont typeface="Georgia"/>
              <a:buChar char="●"/>
            </a:pPr>
            <a:r>
              <a:rPr lang="en-US" sz="1800" b="1">
                <a:solidFill>
                  <a:srgbClr val="FF0000"/>
                </a:solidFill>
                <a:latin typeface="Trebuchet MS"/>
                <a:ea typeface="Trebuchet MS"/>
                <a:cs typeface="Trebuchet MS"/>
                <a:sym typeface="Trebuchet MS"/>
              </a:rPr>
              <a:t>Neural Networks:</a:t>
            </a:r>
            <a:r>
              <a:rPr lang="en-US" sz="1800">
                <a:solidFill>
                  <a:srgbClr val="FF0000"/>
                </a:solidFill>
                <a:latin typeface="Trebuchet MS"/>
                <a:ea typeface="Trebuchet MS"/>
                <a:cs typeface="Trebuchet MS"/>
                <a:sym typeface="Trebuchet MS"/>
              </a:rPr>
              <a:t> </a:t>
            </a:r>
            <a:r>
              <a:rPr lang="en-US" sz="1800">
                <a:solidFill>
                  <a:srgbClr val="000000"/>
                </a:solidFill>
                <a:latin typeface="Trebuchet MS"/>
                <a:ea typeface="Trebuchet MS"/>
                <a:cs typeface="Trebuchet MS"/>
                <a:sym typeface="Trebuchet MS"/>
              </a:rPr>
              <a:t>Sequential with following architecture</a:t>
            </a:r>
            <a:r>
              <a:rPr lang="en-US" sz="2000">
                <a:latin typeface="Trebuchet MS"/>
                <a:ea typeface="Trebuchet MS"/>
                <a:cs typeface="Trebuchet MS"/>
                <a:sym typeface="Trebuchet MS"/>
              </a:rPr>
              <a:t> </a:t>
            </a:r>
            <a:endParaRPr sz="2000">
              <a:latin typeface="Trebuchet MS"/>
              <a:ea typeface="Trebuchet MS"/>
              <a:cs typeface="Trebuchet MS"/>
              <a:sym typeface="Trebuchet MS"/>
            </a:endParaRPr>
          </a:p>
          <a:p>
            <a:pPr marL="457200" lvl="0" indent="0" algn="l" rtl="0">
              <a:lnSpc>
                <a:spcPct val="100000"/>
              </a:lnSpc>
              <a:spcBef>
                <a:spcPts val="450"/>
              </a:spcBef>
              <a:spcAft>
                <a:spcPts val="0"/>
              </a:spcAft>
              <a:buSzPts val="1800"/>
              <a:buNone/>
            </a:pPr>
            <a:endParaRPr sz="2000">
              <a:latin typeface="Trebuchet MS"/>
              <a:ea typeface="Trebuchet MS"/>
              <a:cs typeface="Trebuchet MS"/>
              <a:sym typeface="Trebuchet MS"/>
            </a:endParaRPr>
          </a:p>
          <a:p>
            <a:pPr marL="457200" lvl="0" indent="0" algn="l" rtl="0">
              <a:lnSpc>
                <a:spcPct val="150000"/>
              </a:lnSpc>
              <a:spcBef>
                <a:spcPts val="450"/>
              </a:spcBef>
              <a:spcAft>
                <a:spcPts val="0"/>
              </a:spcAft>
              <a:buNone/>
            </a:pPr>
            <a:endParaRPr sz="1800" b="1">
              <a:solidFill>
                <a:srgbClr val="FF0000"/>
              </a:solidFill>
              <a:latin typeface="Trebuchet MS"/>
              <a:ea typeface="Trebuchet MS"/>
              <a:cs typeface="Trebuchet MS"/>
              <a:sym typeface="Trebuchet MS"/>
            </a:endParaRPr>
          </a:p>
          <a:p>
            <a:pPr marL="457200" lvl="0" indent="0" algn="l" rtl="0">
              <a:lnSpc>
                <a:spcPct val="150000"/>
              </a:lnSpc>
              <a:spcBef>
                <a:spcPts val="450"/>
              </a:spcBef>
              <a:spcAft>
                <a:spcPts val="0"/>
              </a:spcAft>
              <a:buNone/>
            </a:pPr>
            <a:endParaRPr sz="1800" b="1">
              <a:solidFill>
                <a:srgbClr val="FF0000"/>
              </a:solidFill>
              <a:latin typeface="Trebuchet MS"/>
              <a:ea typeface="Trebuchet MS"/>
              <a:cs typeface="Trebuchet MS"/>
              <a:sym typeface="Trebuchet MS"/>
            </a:endParaRPr>
          </a:p>
          <a:p>
            <a:pPr marL="457200" lvl="0" indent="-342900" algn="l" rtl="0">
              <a:lnSpc>
                <a:spcPct val="150000"/>
              </a:lnSpc>
              <a:spcBef>
                <a:spcPts val="450"/>
              </a:spcBef>
              <a:spcAft>
                <a:spcPts val="0"/>
              </a:spcAft>
              <a:buClr>
                <a:srgbClr val="FF0000"/>
              </a:buClr>
              <a:buSzPts val="1800"/>
              <a:buFont typeface="Trebuchet MS"/>
              <a:buChar char="●"/>
            </a:pPr>
            <a:r>
              <a:rPr lang="en-US" sz="1800" b="1">
                <a:solidFill>
                  <a:srgbClr val="FF0000"/>
                </a:solidFill>
                <a:latin typeface="Trebuchet MS"/>
                <a:ea typeface="Trebuchet MS"/>
                <a:cs typeface="Trebuchet MS"/>
                <a:sym typeface="Trebuchet MS"/>
              </a:rPr>
              <a:t>Random Forest Classifier:</a:t>
            </a:r>
            <a:r>
              <a:rPr lang="en-US" sz="1800">
                <a:solidFill>
                  <a:srgbClr val="FF0000"/>
                </a:solidFill>
                <a:latin typeface="Trebuchet MS"/>
                <a:ea typeface="Trebuchet MS"/>
                <a:cs typeface="Trebuchet MS"/>
                <a:sym typeface="Trebuchet MS"/>
              </a:rPr>
              <a:t>  </a:t>
            </a:r>
            <a:r>
              <a:rPr lang="en-US" sz="1800">
                <a:solidFill>
                  <a:srgbClr val="000000"/>
                </a:solidFill>
                <a:latin typeface="Trebuchet MS"/>
                <a:ea typeface="Trebuchet MS"/>
                <a:cs typeface="Trebuchet MS"/>
                <a:sym typeface="Trebuchet MS"/>
              </a:rPr>
              <a:t>With grid search and cross validation=10. (Depth=5, n_estimator=100)</a:t>
            </a:r>
            <a:endParaRPr sz="1800">
              <a:solidFill>
                <a:srgbClr val="000000"/>
              </a:solidFill>
              <a:latin typeface="Trebuchet MS"/>
              <a:ea typeface="Trebuchet MS"/>
              <a:cs typeface="Trebuchet MS"/>
              <a:sym typeface="Trebuchet MS"/>
            </a:endParaRPr>
          </a:p>
          <a:p>
            <a:pPr marL="457200" lvl="0" indent="-342900" algn="l" rtl="0">
              <a:lnSpc>
                <a:spcPct val="150000"/>
              </a:lnSpc>
              <a:spcBef>
                <a:spcPts val="0"/>
              </a:spcBef>
              <a:spcAft>
                <a:spcPts val="0"/>
              </a:spcAft>
              <a:buClr>
                <a:srgbClr val="FF0000"/>
              </a:buClr>
              <a:buSzPts val="1800"/>
              <a:buFont typeface="Trebuchet MS"/>
              <a:buChar char="●"/>
            </a:pPr>
            <a:r>
              <a:rPr lang="en-US" sz="1800" b="1">
                <a:solidFill>
                  <a:srgbClr val="FF0000"/>
                </a:solidFill>
                <a:latin typeface="Trebuchet MS"/>
                <a:ea typeface="Trebuchet MS"/>
                <a:cs typeface="Trebuchet MS"/>
                <a:sym typeface="Trebuchet MS"/>
              </a:rPr>
              <a:t>XGBoost Classifier: </a:t>
            </a:r>
            <a:r>
              <a:rPr lang="en-US" sz="1800">
                <a:solidFill>
                  <a:schemeClr val="dk1"/>
                </a:solidFill>
                <a:latin typeface="Trebuchet MS"/>
                <a:ea typeface="Trebuchet MS"/>
                <a:cs typeface="Trebuchet MS"/>
                <a:sym typeface="Trebuchet MS"/>
              </a:rPr>
              <a:t>With grid search and cross validation=10.</a:t>
            </a:r>
            <a:endParaRPr sz="1800" b="1">
              <a:solidFill>
                <a:srgbClr val="434343"/>
              </a:solidFill>
              <a:latin typeface="Trebuchet MS"/>
              <a:ea typeface="Trebuchet MS"/>
              <a:cs typeface="Trebuchet MS"/>
              <a:sym typeface="Trebuchet MS"/>
            </a:endParaRPr>
          </a:p>
        </p:txBody>
      </p:sp>
      <p:sp>
        <p:nvSpPr>
          <p:cNvPr id="380" name="Google Shape;380;g8ef648e1e3_0_23"/>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p>
            <a:pPr marL="0" lvl="0" indent="0" algn="l">
              <a:lnSpc>
                <a:spcPct val="100000"/>
              </a:lnSpc>
              <a:spcBef>
                <a:spcPts val="450"/>
              </a:spcBef>
              <a:spcAft>
                <a:spcPts val="0"/>
              </a:spcAft>
              <a:buClr>
                <a:schemeClr val="dk1"/>
              </a:buClr>
              <a:buSzPts val="1100"/>
              <a:buNone/>
            </a:pPr>
            <a:r>
              <a:rPr lang="en-US">
                <a:solidFill>
                  <a:srgbClr val="FFFFFF"/>
                </a:solidFill>
                <a:ea typeface="Trebuchet MS"/>
                <a:sym typeface="Trebuchet MS"/>
              </a:rPr>
              <a:t>Methodology</a:t>
            </a:r>
            <a:endParaRPr lang="en-US"/>
          </a:p>
          <a:p>
            <a:pPr marL="0" lvl="0" indent="0" algn="l" rtl="0">
              <a:lnSpc>
                <a:spcPct val="150000"/>
              </a:lnSpc>
              <a:spcBef>
                <a:spcPts val="450"/>
              </a:spcBef>
              <a:spcAft>
                <a:spcPts val="0"/>
              </a:spcAft>
              <a:buSzPts val="2300"/>
              <a:buNone/>
            </a:pPr>
            <a:r>
              <a:rPr lang="en-US" sz="2000">
                <a:solidFill>
                  <a:srgbClr val="FFFFFF"/>
                </a:solidFill>
                <a:latin typeface="Trebuchet MS"/>
                <a:ea typeface="Trebuchet MS"/>
                <a:cs typeface="Trebuchet MS"/>
                <a:sym typeface="Trebuchet MS"/>
              </a:rPr>
              <a:t>Step5:</a:t>
            </a:r>
            <a:r>
              <a:rPr lang="en-US" sz="2000" b="0">
                <a:solidFill>
                  <a:srgbClr val="FFFFFF"/>
                </a:solidFill>
                <a:latin typeface="Trebuchet MS"/>
                <a:ea typeface="Trebuchet MS"/>
                <a:cs typeface="Trebuchet MS"/>
                <a:sym typeface="Trebuchet MS"/>
              </a:rPr>
              <a:t> Train and Test models (with binarization approach)</a:t>
            </a:r>
            <a:endParaRPr sz="2000">
              <a:solidFill>
                <a:srgbClr val="FFFFFF"/>
              </a:solidFill>
              <a:latin typeface="Trebuchet MS"/>
              <a:ea typeface="Trebuchet MS"/>
              <a:cs typeface="Trebuchet MS"/>
              <a:sym typeface="Trebuchet MS"/>
            </a:endParaRPr>
          </a:p>
        </p:txBody>
      </p:sp>
      <p:sp>
        <p:nvSpPr>
          <p:cNvPr id="381" name="Google Shape;381;g8ef648e1e3_0_23"/>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US"/>
              <a:t>29</a:t>
            </a:fld>
            <a:endParaRPr/>
          </a:p>
        </p:txBody>
      </p:sp>
      <p:pic>
        <p:nvPicPr>
          <p:cNvPr id="382" name="Google Shape;382;g8ef648e1e3_0_23"/>
          <p:cNvPicPr preferRelativeResize="0"/>
          <p:nvPr/>
        </p:nvPicPr>
        <p:blipFill rotWithShape="1">
          <a:blip r:embed="rId3">
            <a:alphaModFix/>
          </a:blip>
          <a:srcRect/>
          <a:stretch/>
        </p:blipFill>
        <p:spPr>
          <a:xfrm>
            <a:off x="826150" y="2522325"/>
            <a:ext cx="7482700" cy="85739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chemeClr val="lt1"/>
              </a:buClr>
              <a:buSzPts val="2400"/>
              <a:buFont typeface="Arial"/>
              <a:buNone/>
            </a:pPr>
            <a:r>
              <a:rPr lang="en-US" sz="2400">
                <a:solidFill>
                  <a:schemeClr val="lt1"/>
                </a:solidFill>
              </a:rPr>
              <a:t>Agenda</a:t>
            </a:r>
            <a:endParaRPr sz="2400">
              <a:solidFill>
                <a:schemeClr val="lt1"/>
              </a:solidFill>
            </a:endParaRPr>
          </a:p>
        </p:txBody>
      </p:sp>
      <p:sp>
        <p:nvSpPr>
          <p:cNvPr id="116" name="Google Shape;116;p2"/>
          <p:cNvSpPr txBox="1">
            <a:spLocks noGrp="1"/>
          </p:cNvSpPr>
          <p:nvPr>
            <p:ph type="sldNum" idx="12"/>
          </p:nvPr>
        </p:nvSpPr>
        <p:spPr>
          <a:xfrm>
            <a:off x="145970" y="4767264"/>
            <a:ext cx="2133600" cy="273844"/>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700"/>
              <a:buNone/>
            </a:pPr>
            <a:fld id="{00000000-1234-1234-1234-123412341234}" type="slidenum">
              <a:rPr lang="en-US">
                <a:solidFill>
                  <a:srgbClr val="7F7F7F"/>
                </a:solidFill>
                <a:latin typeface="Georgia"/>
                <a:ea typeface="Georgia"/>
                <a:cs typeface="Georgia"/>
                <a:sym typeface="Georgia"/>
              </a:rPr>
              <a:t>3</a:t>
            </a:fld>
            <a:endParaRPr>
              <a:solidFill>
                <a:srgbClr val="7F7F7F"/>
              </a:solidFill>
              <a:latin typeface="Georgia"/>
              <a:ea typeface="Georgia"/>
              <a:cs typeface="Georgia"/>
              <a:sym typeface="Georgia"/>
            </a:endParaRPr>
          </a:p>
        </p:txBody>
      </p:sp>
      <p:grpSp>
        <p:nvGrpSpPr>
          <p:cNvPr id="117" name="Google Shape;117;p2"/>
          <p:cNvGrpSpPr/>
          <p:nvPr/>
        </p:nvGrpSpPr>
        <p:grpSpPr>
          <a:xfrm>
            <a:off x="560934" y="1299792"/>
            <a:ext cx="8229599" cy="3467471"/>
            <a:chOff x="0" y="46031"/>
            <a:chExt cx="8229599" cy="3467471"/>
          </a:xfrm>
        </p:grpSpPr>
        <p:sp>
          <p:nvSpPr>
            <p:cNvPr id="118" name="Google Shape;118;p2"/>
            <p:cNvSpPr/>
            <p:nvPr/>
          </p:nvSpPr>
          <p:spPr>
            <a:xfrm>
              <a:off x="0" y="46031"/>
              <a:ext cx="8229599" cy="505440"/>
            </a:xfrm>
            <a:prstGeom prst="roundRect">
              <a:avLst>
                <a:gd name="adj" fmla="val 16667"/>
              </a:avLst>
            </a:prstGeom>
            <a:solidFill>
              <a:srgbClr val="00823D"/>
            </a:soli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
            <p:cNvSpPr txBox="1"/>
            <p:nvPr/>
          </p:nvSpPr>
          <p:spPr>
            <a:xfrm>
              <a:off x="24674" y="70705"/>
              <a:ext cx="8180251" cy="456092"/>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Arial"/>
                  <a:ea typeface="Arial"/>
                  <a:cs typeface="Arial"/>
                  <a:sym typeface="Arial"/>
                </a:rPr>
                <a:t>Introduction</a:t>
              </a:r>
              <a:endParaRPr sz="1400" b="0" i="0" u="none" strike="noStrike" cap="none">
                <a:solidFill>
                  <a:srgbClr val="000000"/>
                </a:solidFill>
                <a:latin typeface="Arial"/>
                <a:ea typeface="Arial"/>
                <a:cs typeface="Arial"/>
                <a:sym typeface="Arial"/>
              </a:endParaRPr>
            </a:p>
          </p:txBody>
        </p:sp>
        <p:sp>
          <p:nvSpPr>
            <p:cNvPr id="120" name="Google Shape;120;p2"/>
            <p:cNvSpPr/>
            <p:nvPr/>
          </p:nvSpPr>
          <p:spPr>
            <a:xfrm>
              <a:off x="0" y="629231"/>
              <a:ext cx="8229599" cy="505440"/>
            </a:xfrm>
            <a:prstGeom prst="roundRect">
              <a:avLst>
                <a:gd name="adj" fmla="val 16667"/>
              </a:avLst>
            </a:prstGeom>
            <a:solidFill>
              <a:srgbClr val="008B58"/>
            </a:soli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
            <p:cNvSpPr txBox="1"/>
            <p:nvPr/>
          </p:nvSpPr>
          <p:spPr>
            <a:xfrm>
              <a:off x="24674" y="653905"/>
              <a:ext cx="8180251" cy="456092"/>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Arial"/>
                  <a:ea typeface="Arial"/>
                  <a:cs typeface="Arial"/>
                  <a:sym typeface="Arial"/>
                </a:rPr>
                <a:t>Objectives</a:t>
              </a:r>
              <a:endParaRPr sz="1400" b="0" i="0" u="none" strike="noStrike" cap="none">
                <a:solidFill>
                  <a:srgbClr val="000000"/>
                </a:solidFill>
                <a:latin typeface="Arial"/>
                <a:ea typeface="Arial"/>
                <a:cs typeface="Arial"/>
                <a:sym typeface="Arial"/>
              </a:endParaRPr>
            </a:p>
          </p:txBody>
        </p:sp>
        <p:sp>
          <p:nvSpPr>
            <p:cNvPr id="122" name="Google Shape;122;p2"/>
            <p:cNvSpPr/>
            <p:nvPr/>
          </p:nvSpPr>
          <p:spPr>
            <a:xfrm>
              <a:off x="0" y="1212431"/>
              <a:ext cx="8229599" cy="505440"/>
            </a:xfrm>
            <a:prstGeom prst="roundRect">
              <a:avLst>
                <a:gd name="adj" fmla="val 16667"/>
              </a:avLst>
            </a:prstGeom>
            <a:solidFill>
              <a:srgbClr val="009574"/>
            </a:soli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
            <p:cNvSpPr txBox="1"/>
            <p:nvPr/>
          </p:nvSpPr>
          <p:spPr>
            <a:xfrm>
              <a:off x="24674" y="1237105"/>
              <a:ext cx="8180251" cy="456092"/>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Arial"/>
                  <a:ea typeface="Arial"/>
                  <a:cs typeface="Arial"/>
                  <a:sym typeface="Arial"/>
                </a:rPr>
                <a:t>Project Significance</a:t>
              </a:r>
              <a:endParaRPr sz="1400" b="0" i="0" u="none" strike="noStrike" cap="none">
                <a:solidFill>
                  <a:srgbClr val="000000"/>
                </a:solidFill>
                <a:latin typeface="Arial"/>
                <a:ea typeface="Arial"/>
                <a:cs typeface="Arial"/>
                <a:sym typeface="Arial"/>
              </a:endParaRPr>
            </a:p>
          </p:txBody>
        </p:sp>
        <p:sp>
          <p:nvSpPr>
            <p:cNvPr id="124" name="Google Shape;124;p2"/>
            <p:cNvSpPr/>
            <p:nvPr/>
          </p:nvSpPr>
          <p:spPr>
            <a:xfrm>
              <a:off x="0" y="1795631"/>
              <a:ext cx="8229599" cy="505440"/>
            </a:xfrm>
            <a:prstGeom prst="roundRect">
              <a:avLst>
                <a:gd name="adj" fmla="val 16667"/>
              </a:avLst>
            </a:prstGeom>
            <a:solidFill>
              <a:srgbClr val="009F95"/>
            </a:soli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
            <p:cNvSpPr txBox="1"/>
            <p:nvPr/>
          </p:nvSpPr>
          <p:spPr>
            <a:xfrm>
              <a:off x="24674" y="1820305"/>
              <a:ext cx="8180251" cy="456092"/>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Arial"/>
                  <a:ea typeface="Arial"/>
                  <a:cs typeface="Arial"/>
                  <a:sym typeface="Arial"/>
                </a:rPr>
                <a:t>Methodology</a:t>
              </a:r>
              <a:endParaRPr sz="1400" b="0" i="0" u="none" strike="noStrike" cap="none">
                <a:solidFill>
                  <a:srgbClr val="000000"/>
                </a:solidFill>
                <a:latin typeface="Arial"/>
                <a:ea typeface="Arial"/>
                <a:cs typeface="Arial"/>
                <a:sym typeface="Arial"/>
              </a:endParaRPr>
            </a:p>
          </p:txBody>
        </p:sp>
        <p:sp>
          <p:nvSpPr>
            <p:cNvPr id="126" name="Google Shape;126;p2"/>
            <p:cNvSpPr/>
            <p:nvPr/>
          </p:nvSpPr>
          <p:spPr>
            <a:xfrm>
              <a:off x="0" y="2378831"/>
              <a:ext cx="8229599" cy="505440"/>
            </a:xfrm>
            <a:prstGeom prst="roundRect">
              <a:avLst>
                <a:gd name="adj" fmla="val 16667"/>
              </a:avLst>
            </a:prstGeom>
            <a:solidFill>
              <a:srgbClr val="0099A9"/>
            </a:soli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
            <p:cNvSpPr txBox="1"/>
            <p:nvPr/>
          </p:nvSpPr>
          <p:spPr>
            <a:xfrm>
              <a:off x="24674" y="2403505"/>
              <a:ext cx="8180251" cy="456092"/>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Arial"/>
                  <a:ea typeface="Arial"/>
                  <a:cs typeface="Arial"/>
                  <a:sym typeface="Arial"/>
                </a:rPr>
                <a:t>Results &amp; Analysis</a:t>
              </a:r>
              <a:endParaRPr sz="1400" b="0" i="0" u="none" strike="noStrike" cap="none">
                <a:solidFill>
                  <a:srgbClr val="000000"/>
                </a:solidFill>
                <a:latin typeface="Arial"/>
                <a:ea typeface="Arial"/>
                <a:cs typeface="Arial"/>
                <a:sym typeface="Arial"/>
              </a:endParaRPr>
            </a:p>
          </p:txBody>
        </p:sp>
        <p:sp>
          <p:nvSpPr>
            <p:cNvPr id="128" name="Google Shape;128;p2"/>
            <p:cNvSpPr/>
            <p:nvPr/>
          </p:nvSpPr>
          <p:spPr>
            <a:xfrm>
              <a:off x="0" y="3008062"/>
              <a:ext cx="8229599" cy="505440"/>
            </a:xfrm>
            <a:prstGeom prst="roundRect">
              <a:avLst>
                <a:gd name="adj" fmla="val 16667"/>
              </a:avLst>
            </a:prstGeom>
            <a:solidFill>
              <a:srgbClr val="0087B3"/>
            </a:solidFill>
            <a:ln>
              <a:noFill/>
            </a:ln>
            <a:effectLst>
              <a:outerShdw blurRad="40000" dist="23000" dir="5400000" rotWithShape="0">
                <a:srgbClr val="000000">
                  <a:alpha val="3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
            <p:cNvSpPr txBox="1"/>
            <p:nvPr/>
          </p:nvSpPr>
          <p:spPr>
            <a:xfrm>
              <a:off x="24674" y="3032736"/>
              <a:ext cx="8180251" cy="456092"/>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Arial"/>
                  <a:ea typeface="Arial"/>
                  <a:cs typeface="Arial"/>
                  <a:sym typeface="Arial"/>
                </a:rPr>
                <a:t>Recommendations</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8d494fb30d_0_265"/>
          <p:cNvSpPr txBox="1">
            <a:spLocks noGrp="1"/>
          </p:cNvSpPr>
          <p:nvPr>
            <p:ph type="body" idx="1"/>
          </p:nvPr>
        </p:nvSpPr>
        <p:spPr>
          <a:xfrm>
            <a:off x="457200" y="1047751"/>
            <a:ext cx="8229600" cy="3394500"/>
          </a:xfrm>
          <a:prstGeom prst="rect">
            <a:avLst/>
          </a:prstGeom>
          <a:noFill/>
          <a:ln>
            <a:noFill/>
          </a:ln>
        </p:spPr>
        <p:txBody>
          <a:bodyPr spcFirstLastPara="1" wrap="square" lIns="68575" tIns="34275" rIns="68575" bIns="34275" anchor="t" anchorCtr="0">
            <a:noAutofit/>
          </a:bodyPr>
          <a:lstStyle/>
          <a:p>
            <a:pPr marL="0" lvl="0" indent="0" algn="l" rtl="0">
              <a:lnSpc>
                <a:spcPct val="150000"/>
              </a:lnSpc>
              <a:spcBef>
                <a:spcPts val="450"/>
              </a:spcBef>
              <a:spcAft>
                <a:spcPts val="0"/>
              </a:spcAft>
              <a:buClr>
                <a:schemeClr val="dk1"/>
              </a:buClr>
              <a:buSzPts val="1100"/>
              <a:buFont typeface="Arial"/>
              <a:buNone/>
            </a:pPr>
            <a:endParaRPr sz="2000">
              <a:solidFill>
                <a:srgbClr val="434343"/>
              </a:solidFill>
              <a:latin typeface="Trebuchet MS"/>
              <a:ea typeface="Trebuchet MS"/>
              <a:cs typeface="Trebuchet MS"/>
              <a:sym typeface="Trebuchet MS"/>
            </a:endParaRPr>
          </a:p>
          <a:p>
            <a:pPr marL="457200" lvl="0" indent="-355600" algn="l" rtl="0">
              <a:lnSpc>
                <a:spcPct val="150000"/>
              </a:lnSpc>
              <a:spcBef>
                <a:spcPts val="450"/>
              </a:spcBef>
              <a:spcAft>
                <a:spcPts val="0"/>
              </a:spcAft>
              <a:buClr>
                <a:srgbClr val="CCCCCC"/>
              </a:buClr>
              <a:buSzPts val="2000"/>
              <a:buChar char="●"/>
            </a:pPr>
            <a:r>
              <a:rPr lang="en-US" sz="2000" b="1" dirty="0">
                <a:solidFill>
                  <a:srgbClr val="CCCCCC"/>
                </a:solidFill>
                <a:latin typeface="Trebuchet MS"/>
                <a:ea typeface="Trebuchet MS"/>
                <a:cs typeface="Trebuchet MS"/>
                <a:sym typeface="Trebuchet MS"/>
              </a:rPr>
              <a:t>Step1: </a:t>
            </a:r>
            <a:r>
              <a:rPr lang="en-US" sz="2000" dirty="0">
                <a:solidFill>
                  <a:srgbClr val="CCCCCC"/>
                </a:solidFill>
                <a:latin typeface="Trebuchet MS"/>
                <a:ea typeface="Trebuchet MS"/>
                <a:cs typeface="Trebuchet MS"/>
                <a:sym typeface="Trebuchet MS"/>
              </a:rPr>
              <a:t>Data exploration - Get to know the data</a:t>
            </a:r>
            <a:endParaRPr sz="2000" dirty="0">
              <a:solidFill>
                <a:srgbClr val="CCCCCC"/>
              </a:solidFill>
              <a:latin typeface="Trebuchet MS"/>
              <a:ea typeface="Trebuchet MS"/>
              <a:cs typeface="Trebuchet MS"/>
              <a:sym typeface="Trebuchet MS"/>
            </a:endParaRPr>
          </a:p>
          <a:p>
            <a:pPr indent="-355600">
              <a:lnSpc>
                <a:spcPct val="150000"/>
              </a:lnSpc>
              <a:spcBef>
                <a:spcPts val="0"/>
              </a:spcBef>
              <a:buClr>
                <a:srgbClr val="CCCCCC"/>
              </a:buClr>
              <a:buSzPts val="2000"/>
              <a:buChar char="●"/>
            </a:pPr>
            <a:r>
              <a:rPr lang="en-US" sz="2000" b="1" dirty="0">
                <a:solidFill>
                  <a:srgbClr val="CCCCCC"/>
                </a:solidFill>
                <a:latin typeface="Trebuchet MS"/>
                <a:ea typeface="Trebuchet MS"/>
                <a:cs typeface="Trebuchet MS"/>
                <a:sym typeface="Trebuchet MS"/>
              </a:rPr>
              <a:t>Step2:</a:t>
            </a:r>
            <a:r>
              <a:rPr lang="en-US" sz="2000" dirty="0">
                <a:solidFill>
                  <a:srgbClr val="CCCCCC"/>
                </a:solidFill>
                <a:latin typeface="Trebuchet MS"/>
                <a:ea typeface="Trebuchet MS"/>
                <a:cs typeface="Trebuchet MS"/>
                <a:sym typeface="Trebuchet MS"/>
              </a:rPr>
              <a:t> Data exploration - Biases in data</a:t>
            </a:r>
            <a:endParaRPr sz="2000" dirty="0">
              <a:solidFill>
                <a:srgbClr val="CCCCCC"/>
              </a:solidFill>
              <a:latin typeface="Trebuchet MS"/>
              <a:ea typeface="Trebuchet MS"/>
              <a:cs typeface="Trebuchet MS"/>
              <a:sym typeface="Trebuchet MS"/>
            </a:endParaRPr>
          </a:p>
          <a:p>
            <a:pPr indent="-355600">
              <a:lnSpc>
                <a:spcPct val="150000"/>
              </a:lnSpc>
              <a:spcBef>
                <a:spcPts val="0"/>
              </a:spcBef>
              <a:buClr>
                <a:srgbClr val="CCCCCC"/>
              </a:buClr>
              <a:buSzPts val="2000"/>
              <a:buChar char="●"/>
            </a:pPr>
            <a:r>
              <a:rPr lang="en-US" sz="2000" b="1" dirty="0">
                <a:solidFill>
                  <a:srgbClr val="CCCCCC"/>
                </a:solidFill>
                <a:latin typeface="Trebuchet MS"/>
                <a:ea typeface="Trebuchet MS"/>
                <a:cs typeface="Trebuchet MS"/>
                <a:sym typeface="Trebuchet MS"/>
              </a:rPr>
              <a:t>Step3:</a:t>
            </a:r>
            <a:r>
              <a:rPr lang="en-US" sz="2000" dirty="0">
                <a:solidFill>
                  <a:srgbClr val="CCCCCC"/>
                </a:solidFill>
                <a:latin typeface="Trebuchet MS"/>
                <a:ea typeface="Trebuchet MS"/>
                <a:cs typeface="Trebuchet MS"/>
                <a:sym typeface="Trebuchet MS"/>
              </a:rPr>
              <a:t> Possible solutions - Based on data explorations </a:t>
            </a:r>
            <a:endParaRPr sz="2000">
              <a:solidFill>
                <a:srgbClr val="CCCCCC"/>
              </a:solidFill>
              <a:latin typeface="Trebuchet MS"/>
              <a:ea typeface="Trebuchet MS"/>
              <a:cs typeface="Trebuchet MS"/>
              <a:sym typeface="Trebuchet MS"/>
            </a:endParaRPr>
          </a:p>
          <a:p>
            <a:pPr marL="457200" lvl="0" indent="-355600" algn="l" rtl="0">
              <a:lnSpc>
                <a:spcPct val="150000"/>
              </a:lnSpc>
              <a:spcBef>
                <a:spcPts val="0"/>
              </a:spcBef>
              <a:spcAft>
                <a:spcPts val="0"/>
              </a:spcAft>
              <a:buClr>
                <a:srgbClr val="CCCCCC"/>
              </a:buClr>
              <a:buSzPts val="2000"/>
              <a:buChar char="●"/>
            </a:pPr>
            <a:r>
              <a:rPr lang="en-US" sz="2000" b="1" dirty="0">
                <a:solidFill>
                  <a:srgbClr val="CCCCCC"/>
                </a:solidFill>
                <a:latin typeface="Trebuchet MS"/>
                <a:ea typeface="Trebuchet MS"/>
                <a:cs typeface="Trebuchet MS"/>
                <a:sym typeface="Trebuchet MS"/>
              </a:rPr>
              <a:t>Step4: </a:t>
            </a:r>
            <a:r>
              <a:rPr lang="en-US" sz="2000" dirty="0">
                <a:solidFill>
                  <a:srgbClr val="CCCCCC"/>
                </a:solidFill>
                <a:latin typeface="Trebuchet MS"/>
                <a:ea typeface="Trebuchet MS"/>
                <a:cs typeface="Trebuchet MS"/>
                <a:sym typeface="Trebuchet MS"/>
              </a:rPr>
              <a:t>Feature engineering and data </a:t>
            </a:r>
            <a:r>
              <a:rPr lang="en-US" sz="2000" dirty="0" err="1">
                <a:solidFill>
                  <a:srgbClr val="CCCCCC"/>
                </a:solidFill>
                <a:latin typeface="Trebuchet MS"/>
                <a:ea typeface="Trebuchet MS"/>
                <a:cs typeface="Trebuchet MS"/>
                <a:sym typeface="Trebuchet MS"/>
              </a:rPr>
              <a:t>structurization</a:t>
            </a:r>
            <a:endParaRPr sz="2000" dirty="0" err="1">
              <a:solidFill>
                <a:srgbClr val="CCCCCC"/>
              </a:solidFill>
              <a:latin typeface="Trebuchet MS"/>
              <a:ea typeface="Trebuchet MS"/>
              <a:cs typeface="Trebuchet MS"/>
              <a:sym typeface="Trebuchet MS"/>
            </a:endParaRPr>
          </a:p>
          <a:p>
            <a:pPr marL="457200" lvl="0" indent="-355600" algn="l" rtl="0">
              <a:lnSpc>
                <a:spcPct val="150000"/>
              </a:lnSpc>
              <a:spcBef>
                <a:spcPts val="0"/>
              </a:spcBef>
              <a:spcAft>
                <a:spcPts val="0"/>
              </a:spcAft>
              <a:buClr>
                <a:srgbClr val="CCCCCC"/>
              </a:buClr>
              <a:buSzPts val="2000"/>
              <a:buChar char="●"/>
            </a:pPr>
            <a:r>
              <a:rPr lang="en-US" sz="2000" b="1" dirty="0">
                <a:solidFill>
                  <a:srgbClr val="CCCCCC"/>
                </a:solidFill>
                <a:latin typeface="Trebuchet MS"/>
                <a:ea typeface="Trebuchet MS"/>
                <a:cs typeface="Trebuchet MS"/>
                <a:sym typeface="Trebuchet MS"/>
              </a:rPr>
              <a:t>Step5:</a:t>
            </a:r>
            <a:r>
              <a:rPr lang="en-US" sz="2000" dirty="0">
                <a:solidFill>
                  <a:srgbClr val="CCCCCC"/>
                </a:solidFill>
                <a:latin typeface="Trebuchet MS"/>
                <a:ea typeface="Trebuchet MS"/>
                <a:cs typeface="Trebuchet MS"/>
                <a:sym typeface="Trebuchet MS"/>
              </a:rPr>
              <a:t> Train and Test models (with binarization approach)</a:t>
            </a:r>
            <a:endParaRPr sz="2000" dirty="0">
              <a:solidFill>
                <a:srgbClr val="CCCCCC"/>
              </a:solidFill>
              <a:latin typeface="Trebuchet MS"/>
              <a:ea typeface="Trebuchet MS"/>
              <a:cs typeface="Trebuchet MS"/>
              <a:sym typeface="Trebuchet MS"/>
            </a:endParaRPr>
          </a:p>
          <a:p>
            <a:pPr marL="457200" lvl="0" indent="-355600" algn="l" rtl="0">
              <a:lnSpc>
                <a:spcPct val="150000"/>
              </a:lnSpc>
              <a:spcBef>
                <a:spcPts val="0"/>
              </a:spcBef>
              <a:spcAft>
                <a:spcPts val="0"/>
              </a:spcAft>
              <a:buClr>
                <a:srgbClr val="0000FF"/>
              </a:buClr>
              <a:buSzPts val="2000"/>
              <a:buChar char="●"/>
            </a:pPr>
            <a:r>
              <a:rPr lang="en-US" sz="2000" b="1" dirty="0">
                <a:solidFill>
                  <a:srgbClr val="0000FF"/>
                </a:solidFill>
                <a:latin typeface="Trebuchet MS"/>
                <a:ea typeface="Trebuchet MS"/>
                <a:cs typeface="Trebuchet MS"/>
                <a:sym typeface="Trebuchet MS"/>
              </a:rPr>
              <a:t>Step6:</a:t>
            </a:r>
            <a:r>
              <a:rPr lang="en-US" sz="2000" dirty="0">
                <a:solidFill>
                  <a:srgbClr val="0000FF"/>
                </a:solidFill>
                <a:latin typeface="Trebuchet MS"/>
                <a:ea typeface="Trebuchet MS"/>
                <a:cs typeface="Trebuchet MS"/>
                <a:sym typeface="Trebuchet MS"/>
              </a:rPr>
              <a:t> </a:t>
            </a:r>
            <a:r>
              <a:rPr lang="en-US" sz="2000" dirty="0">
                <a:solidFill>
                  <a:srgbClr val="FF0000"/>
                </a:solidFill>
                <a:latin typeface="Trebuchet MS"/>
                <a:ea typeface="Trebuchet MS"/>
                <a:cs typeface="Trebuchet MS"/>
                <a:sym typeface="Trebuchet MS"/>
              </a:rPr>
              <a:t>Train and Test models (with multi-class approach)</a:t>
            </a:r>
            <a:endParaRPr sz="2000" dirty="0">
              <a:solidFill>
                <a:srgbClr val="FF0000"/>
              </a:solidFill>
              <a:latin typeface="Trebuchet MS"/>
              <a:ea typeface="Trebuchet MS"/>
              <a:cs typeface="Trebuchet MS"/>
              <a:sym typeface="Trebuchet MS"/>
            </a:endParaRPr>
          </a:p>
          <a:p>
            <a:pPr marL="0" lvl="0" indent="0" algn="l" rtl="0">
              <a:lnSpc>
                <a:spcPct val="150000"/>
              </a:lnSpc>
              <a:spcBef>
                <a:spcPts val="450"/>
              </a:spcBef>
              <a:spcAft>
                <a:spcPts val="0"/>
              </a:spcAft>
              <a:buSzPts val="1800"/>
              <a:buNone/>
            </a:pPr>
            <a:endParaRPr sz="2000">
              <a:solidFill>
                <a:schemeClr val="dk1"/>
              </a:solidFill>
            </a:endParaRPr>
          </a:p>
        </p:txBody>
      </p:sp>
      <p:sp>
        <p:nvSpPr>
          <p:cNvPr id="389" name="Google Shape;389;g8d494fb30d_0_265"/>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2300"/>
              <a:buNone/>
            </a:pPr>
            <a:r>
              <a:rPr lang="en-US"/>
              <a:t>Methodology - ML Based Approach</a:t>
            </a:r>
            <a:endParaRPr/>
          </a:p>
        </p:txBody>
      </p:sp>
      <p:sp>
        <p:nvSpPr>
          <p:cNvPr id="390" name="Google Shape;390;g8d494fb30d_0_265"/>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700"/>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8d494fb30d_0_229"/>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Autofit/>
          </a:bodyPr>
          <a:lstStyle/>
          <a:p>
            <a:pPr marL="0" lvl="0" indent="0" algn="l" rtl="0">
              <a:lnSpc>
                <a:spcPct val="150000"/>
              </a:lnSpc>
              <a:spcBef>
                <a:spcPts val="450"/>
              </a:spcBef>
              <a:spcAft>
                <a:spcPts val="0"/>
              </a:spcAft>
              <a:buSzPts val="1800"/>
              <a:buNone/>
            </a:pPr>
            <a:r>
              <a:rPr lang="en-US" sz="2000">
                <a:solidFill>
                  <a:schemeClr val="dk1"/>
                </a:solidFill>
                <a:latin typeface="Trebuchet MS"/>
                <a:ea typeface="Trebuchet MS"/>
                <a:cs typeface="Trebuchet MS"/>
                <a:sym typeface="Trebuchet MS"/>
              </a:rPr>
              <a:t>Trained the following models and tested them for accuracy:</a:t>
            </a:r>
            <a:endParaRPr sz="2000">
              <a:latin typeface="Trebuchet MS"/>
              <a:ea typeface="Trebuchet MS"/>
              <a:cs typeface="Trebuchet MS"/>
              <a:sym typeface="Trebuchet MS"/>
            </a:endParaRPr>
          </a:p>
          <a:p>
            <a:pPr marL="457200" lvl="0" indent="-342900" algn="l" rtl="0">
              <a:lnSpc>
                <a:spcPct val="150000"/>
              </a:lnSpc>
              <a:spcBef>
                <a:spcPts val="450"/>
              </a:spcBef>
              <a:spcAft>
                <a:spcPts val="0"/>
              </a:spcAft>
              <a:buClr>
                <a:srgbClr val="000000"/>
              </a:buClr>
              <a:buSzPts val="1800"/>
              <a:buFont typeface="Trebuchet MS"/>
              <a:buChar char="●"/>
            </a:pPr>
            <a:r>
              <a:rPr lang="en-US" sz="1800" b="1">
                <a:solidFill>
                  <a:srgbClr val="FF0000"/>
                </a:solidFill>
                <a:latin typeface="Trebuchet MS"/>
                <a:ea typeface="Trebuchet MS"/>
                <a:cs typeface="Trebuchet MS"/>
                <a:sym typeface="Trebuchet MS"/>
              </a:rPr>
              <a:t>Logistic Regression:</a:t>
            </a:r>
            <a:r>
              <a:rPr lang="en-US" sz="1800">
                <a:solidFill>
                  <a:srgbClr val="000000"/>
                </a:solidFill>
                <a:latin typeface="Trebuchet MS"/>
                <a:ea typeface="Trebuchet MS"/>
                <a:cs typeface="Trebuchet MS"/>
                <a:sym typeface="Trebuchet MS"/>
              </a:rPr>
              <a:t> With grid search and cross validation=10</a:t>
            </a:r>
            <a:endParaRPr sz="1800">
              <a:solidFill>
                <a:srgbClr val="000000"/>
              </a:solidFill>
              <a:latin typeface="Trebuchet MS"/>
              <a:ea typeface="Trebuchet MS"/>
              <a:cs typeface="Trebuchet MS"/>
              <a:sym typeface="Trebuchet MS"/>
            </a:endParaRPr>
          </a:p>
          <a:p>
            <a:pPr marL="914400" lvl="1" indent="-330200" algn="l" rtl="0">
              <a:lnSpc>
                <a:spcPct val="150000"/>
              </a:lnSpc>
              <a:spcBef>
                <a:spcPts val="0"/>
              </a:spcBef>
              <a:spcAft>
                <a:spcPts val="0"/>
              </a:spcAft>
              <a:buSzPts val="1600"/>
              <a:buFont typeface="Trebuchet MS"/>
              <a:buChar char="○"/>
            </a:pPr>
            <a:r>
              <a:rPr lang="en-US" sz="1600">
                <a:solidFill>
                  <a:srgbClr val="000000"/>
                </a:solidFill>
                <a:latin typeface="Trebuchet MS"/>
                <a:ea typeface="Trebuchet MS"/>
                <a:cs typeface="Trebuchet MS"/>
                <a:sym typeface="Trebuchet MS"/>
              </a:rPr>
              <a:t>C=0.1</a:t>
            </a:r>
            <a:endParaRPr sz="1600">
              <a:solidFill>
                <a:srgbClr val="000000"/>
              </a:solidFill>
              <a:latin typeface="Trebuchet MS"/>
              <a:ea typeface="Trebuchet MS"/>
              <a:cs typeface="Trebuchet MS"/>
              <a:sym typeface="Trebuchet MS"/>
            </a:endParaRPr>
          </a:p>
          <a:p>
            <a:pPr marL="457200" lvl="0" indent="-342900" algn="l" rtl="0">
              <a:lnSpc>
                <a:spcPct val="150000"/>
              </a:lnSpc>
              <a:spcBef>
                <a:spcPts val="0"/>
              </a:spcBef>
              <a:spcAft>
                <a:spcPts val="0"/>
              </a:spcAft>
              <a:buClr>
                <a:srgbClr val="000000"/>
              </a:buClr>
              <a:buSzPts val="1800"/>
              <a:buFont typeface="Trebuchet MS"/>
              <a:buChar char="●"/>
            </a:pPr>
            <a:r>
              <a:rPr lang="en-US" sz="1800" b="1">
                <a:solidFill>
                  <a:srgbClr val="FF0000"/>
                </a:solidFill>
                <a:latin typeface="Trebuchet MS"/>
                <a:ea typeface="Trebuchet MS"/>
                <a:cs typeface="Trebuchet MS"/>
                <a:sym typeface="Trebuchet MS"/>
              </a:rPr>
              <a:t>Random Forest Classifier:</a:t>
            </a:r>
            <a:r>
              <a:rPr lang="en-US" sz="1800">
                <a:solidFill>
                  <a:srgbClr val="FF0000"/>
                </a:solidFill>
                <a:latin typeface="Trebuchet MS"/>
                <a:ea typeface="Trebuchet MS"/>
                <a:cs typeface="Trebuchet MS"/>
                <a:sym typeface="Trebuchet MS"/>
              </a:rPr>
              <a:t> </a:t>
            </a:r>
            <a:r>
              <a:rPr lang="en-US" sz="1800">
                <a:solidFill>
                  <a:srgbClr val="000000"/>
                </a:solidFill>
                <a:latin typeface="Trebuchet MS"/>
                <a:ea typeface="Trebuchet MS"/>
                <a:cs typeface="Trebuchet MS"/>
                <a:sym typeface="Trebuchet MS"/>
              </a:rPr>
              <a:t>With grid search and cross validation=10</a:t>
            </a:r>
            <a:endParaRPr sz="1800">
              <a:solidFill>
                <a:srgbClr val="000000"/>
              </a:solidFill>
              <a:latin typeface="Trebuchet MS"/>
              <a:ea typeface="Trebuchet MS"/>
              <a:cs typeface="Trebuchet MS"/>
              <a:sym typeface="Trebuchet MS"/>
            </a:endParaRPr>
          </a:p>
          <a:p>
            <a:pPr marL="914400" lvl="1" indent="-330200" algn="l" rtl="0">
              <a:lnSpc>
                <a:spcPct val="150000"/>
              </a:lnSpc>
              <a:spcBef>
                <a:spcPts val="0"/>
              </a:spcBef>
              <a:spcAft>
                <a:spcPts val="0"/>
              </a:spcAft>
              <a:buClr>
                <a:srgbClr val="000000"/>
              </a:buClr>
              <a:buSzPts val="1600"/>
              <a:buFont typeface="Trebuchet MS"/>
              <a:buChar char="○"/>
            </a:pPr>
            <a:r>
              <a:rPr lang="en-US" sz="1600">
                <a:solidFill>
                  <a:schemeClr val="dk1"/>
                </a:solidFill>
                <a:highlight>
                  <a:srgbClr val="FFFFFF"/>
                </a:highlight>
                <a:latin typeface="Trebuchet MS"/>
                <a:ea typeface="Trebuchet MS"/>
                <a:cs typeface="Trebuchet MS"/>
                <a:sym typeface="Trebuchet MS"/>
              </a:rPr>
              <a:t>max_depth=10, n_estimators=50</a:t>
            </a:r>
            <a:endParaRPr sz="1600">
              <a:solidFill>
                <a:srgbClr val="000000"/>
              </a:solidFill>
              <a:latin typeface="Trebuchet MS"/>
              <a:ea typeface="Trebuchet MS"/>
              <a:cs typeface="Trebuchet MS"/>
              <a:sym typeface="Trebuchet MS"/>
            </a:endParaRPr>
          </a:p>
          <a:p>
            <a:pPr marL="457200" lvl="0" indent="-342900" algn="l" rtl="0">
              <a:lnSpc>
                <a:spcPct val="150000"/>
              </a:lnSpc>
              <a:spcBef>
                <a:spcPts val="0"/>
              </a:spcBef>
              <a:spcAft>
                <a:spcPts val="0"/>
              </a:spcAft>
              <a:buClr>
                <a:srgbClr val="000000"/>
              </a:buClr>
              <a:buSzPts val="1800"/>
              <a:buFont typeface="Trebuchet MS"/>
              <a:buChar char="●"/>
            </a:pPr>
            <a:r>
              <a:rPr lang="en-US" sz="1800" b="1">
                <a:solidFill>
                  <a:srgbClr val="FF0000"/>
                </a:solidFill>
                <a:latin typeface="Trebuchet MS"/>
                <a:ea typeface="Trebuchet MS"/>
                <a:cs typeface="Trebuchet MS"/>
                <a:sym typeface="Trebuchet MS"/>
              </a:rPr>
              <a:t>XG Boost Classifier:</a:t>
            </a:r>
            <a:r>
              <a:rPr lang="en-US" sz="1800">
                <a:solidFill>
                  <a:srgbClr val="FF0000"/>
                </a:solidFill>
                <a:latin typeface="Trebuchet MS"/>
                <a:ea typeface="Trebuchet MS"/>
                <a:cs typeface="Trebuchet MS"/>
                <a:sym typeface="Trebuchet MS"/>
              </a:rPr>
              <a:t> </a:t>
            </a:r>
            <a:r>
              <a:rPr lang="en-US" sz="1800">
                <a:solidFill>
                  <a:srgbClr val="000000"/>
                </a:solidFill>
                <a:latin typeface="Trebuchet MS"/>
                <a:ea typeface="Trebuchet MS"/>
                <a:cs typeface="Trebuchet MS"/>
                <a:sym typeface="Trebuchet MS"/>
              </a:rPr>
              <a:t>With grid search and cross validation=10</a:t>
            </a:r>
            <a:endParaRPr sz="1800">
              <a:solidFill>
                <a:srgbClr val="000000"/>
              </a:solidFill>
              <a:latin typeface="Trebuchet MS"/>
              <a:ea typeface="Trebuchet MS"/>
              <a:cs typeface="Trebuchet MS"/>
              <a:sym typeface="Trebuchet MS"/>
            </a:endParaRPr>
          </a:p>
          <a:p>
            <a:pPr marL="914400" lvl="1" indent="-330200" algn="l" rtl="0">
              <a:lnSpc>
                <a:spcPct val="150000"/>
              </a:lnSpc>
              <a:spcBef>
                <a:spcPts val="0"/>
              </a:spcBef>
              <a:spcAft>
                <a:spcPts val="0"/>
              </a:spcAft>
              <a:buClr>
                <a:schemeClr val="dk1"/>
              </a:buClr>
              <a:buSzPts val="1600"/>
              <a:buFont typeface="Trebuchet MS"/>
              <a:buChar char="○"/>
            </a:pPr>
            <a:r>
              <a:rPr lang="en-US" sz="1600">
                <a:solidFill>
                  <a:schemeClr val="dk1"/>
                </a:solidFill>
                <a:highlight>
                  <a:srgbClr val="FFFFFF"/>
                </a:highlight>
                <a:latin typeface="Trebuchet MS"/>
                <a:ea typeface="Trebuchet MS"/>
                <a:cs typeface="Trebuchet MS"/>
                <a:sym typeface="Trebuchet MS"/>
              </a:rPr>
              <a:t>booster='gblinear'</a:t>
            </a:r>
            <a:endParaRPr sz="1600">
              <a:solidFill>
                <a:srgbClr val="000000"/>
              </a:solidFill>
              <a:latin typeface="Trebuchet MS"/>
              <a:ea typeface="Trebuchet MS"/>
              <a:cs typeface="Trebuchet MS"/>
              <a:sym typeface="Trebuchet MS"/>
            </a:endParaRPr>
          </a:p>
        </p:txBody>
      </p:sp>
      <p:sp>
        <p:nvSpPr>
          <p:cNvPr id="397" name="Google Shape;397;g8d494fb30d_0_229"/>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p>
            <a:pPr marL="0" lvl="0" indent="0" algn="l">
              <a:lnSpc>
                <a:spcPct val="100000"/>
              </a:lnSpc>
              <a:spcBef>
                <a:spcPts val="450"/>
              </a:spcBef>
              <a:spcAft>
                <a:spcPts val="0"/>
              </a:spcAft>
              <a:buSzPts val="2300"/>
              <a:buNone/>
            </a:pPr>
            <a:r>
              <a:rPr lang="en-US">
                <a:solidFill>
                  <a:srgbClr val="FFFFFF"/>
                </a:solidFill>
                <a:ea typeface="Trebuchet MS"/>
                <a:sym typeface="Trebuchet MS"/>
              </a:rPr>
              <a:t>Methodology</a:t>
            </a:r>
            <a:endParaRPr lang="en-US"/>
          </a:p>
          <a:p>
            <a:pPr marL="0" lvl="0" indent="0" algn="l" rtl="0">
              <a:lnSpc>
                <a:spcPct val="150000"/>
              </a:lnSpc>
              <a:spcBef>
                <a:spcPts val="450"/>
              </a:spcBef>
              <a:spcAft>
                <a:spcPts val="0"/>
              </a:spcAft>
              <a:buSzPts val="2300"/>
              <a:buNone/>
            </a:pPr>
            <a:r>
              <a:rPr lang="en-US" sz="2000">
                <a:solidFill>
                  <a:srgbClr val="FFFFFF"/>
                </a:solidFill>
                <a:latin typeface="Trebuchet MS"/>
                <a:ea typeface="Trebuchet MS"/>
                <a:cs typeface="Trebuchet MS"/>
                <a:sym typeface="Trebuchet MS"/>
              </a:rPr>
              <a:t>Step6:</a:t>
            </a:r>
            <a:r>
              <a:rPr lang="en-US" sz="2000" b="0">
                <a:solidFill>
                  <a:srgbClr val="FFFFFF"/>
                </a:solidFill>
                <a:latin typeface="Trebuchet MS"/>
                <a:ea typeface="Trebuchet MS"/>
                <a:cs typeface="Trebuchet MS"/>
                <a:sym typeface="Trebuchet MS"/>
              </a:rPr>
              <a:t> Train and Test models (with multi-class approach)</a:t>
            </a:r>
            <a:endParaRPr sz="2000">
              <a:solidFill>
                <a:srgbClr val="FFFFFF"/>
              </a:solidFill>
              <a:latin typeface="Trebuchet MS"/>
              <a:ea typeface="Trebuchet MS"/>
              <a:cs typeface="Trebuchet MS"/>
              <a:sym typeface="Trebuchet MS"/>
            </a:endParaRPr>
          </a:p>
        </p:txBody>
      </p:sp>
      <p:sp>
        <p:nvSpPr>
          <p:cNvPr id="398" name="Google Shape;398;g8d494fb30d_0_229"/>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700"/>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8ef648e1e3_0_7"/>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2300"/>
              <a:buNone/>
            </a:pPr>
            <a:r>
              <a:rPr lang="en-US"/>
              <a:t>Result and Analysis </a:t>
            </a:r>
            <a:endParaRPr/>
          </a:p>
        </p:txBody>
      </p:sp>
      <p:sp>
        <p:nvSpPr>
          <p:cNvPr id="415" name="Google Shape;415;g8ef648e1e3_0_7"/>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US"/>
              <a:t>32</a:t>
            </a:fld>
            <a:endParaRPr/>
          </a:p>
        </p:txBody>
      </p:sp>
      <p:graphicFrame>
        <p:nvGraphicFramePr>
          <p:cNvPr id="416" name="Google Shape;416;g8ef648e1e3_0_7"/>
          <p:cNvGraphicFramePr/>
          <p:nvPr/>
        </p:nvGraphicFramePr>
        <p:xfrm>
          <a:off x="762000" y="1447800"/>
          <a:ext cx="7462675" cy="3058752"/>
        </p:xfrm>
        <a:graphic>
          <a:graphicData uri="http://schemas.openxmlformats.org/drawingml/2006/table">
            <a:tbl>
              <a:tblPr>
                <a:noFill/>
                <a:tableStyleId>{75D2AE08-13FB-4182-B691-5723F7308F52}</a:tableStyleId>
              </a:tblPr>
              <a:tblGrid>
                <a:gridCol w="2176800">
                  <a:extLst>
                    <a:ext uri="{9D8B030D-6E8A-4147-A177-3AD203B41FA5}">
                      <a16:colId xmlns:a16="http://schemas.microsoft.com/office/drawing/2014/main" val="20000"/>
                    </a:ext>
                  </a:extLst>
                </a:gridCol>
                <a:gridCol w="1331850">
                  <a:extLst>
                    <a:ext uri="{9D8B030D-6E8A-4147-A177-3AD203B41FA5}">
                      <a16:colId xmlns:a16="http://schemas.microsoft.com/office/drawing/2014/main" val="20001"/>
                    </a:ext>
                  </a:extLst>
                </a:gridCol>
                <a:gridCol w="1338625">
                  <a:extLst>
                    <a:ext uri="{9D8B030D-6E8A-4147-A177-3AD203B41FA5}">
                      <a16:colId xmlns:a16="http://schemas.microsoft.com/office/drawing/2014/main" val="20002"/>
                    </a:ext>
                  </a:extLst>
                </a:gridCol>
                <a:gridCol w="1311875">
                  <a:extLst>
                    <a:ext uri="{9D8B030D-6E8A-4147-A177-3AD203B41FA5}">
                      <a16:colId xmlns:a16="http://schemas.microsoft.com/office/drawing/2014/main" val="20003"/>
                    </a:ext>
                  </a:extLst>
                </a:gridCol>
                <a:gridCol w="1303525">
                  <a:extLst>
                    <a:ext uri="{9D8B030D-6E8A-4147-A177-3AD203B41FA5}">
                      <a16:colId xmlns:a16="http://schemas.microsoft.com/office/drawing/2014/main" val="20004"/>
                    </a:ext>
                  </a:extLst>
                </a:gridCol>
              </a:tblGrid>
              <a:tr h="406850">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Trebuchet MS"/>
                        <a:ea typeface="Trebuchet MS"/>
                        <a:cs typeface="Trebuchet MS"/>
                        <a:sym typeface="Trebuchet MS"/>
                      </a:endParaRPr>
                    </a:p>
                  </a:txBody>
                  <a:tcPr marL="28575" marR="28575" marT="19050" marB="19050" anchor="b">
                    <a:lnL w="9525" cap="flat" cmpd="sng">
                      <a:solidFill>
                        <a:srgbClr val="D9D9D9">
                          <a:alpha val="0"/>
                        </a:srgbClr>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16:0:0"/>
                      </a:ext>
                    </a:extLst>
                  </a:tcPr>
                </a:tc>
                <a:tc gridSpan="2">
                  <a:txBody>
                    <a:bodyPr/>
                    <a:lstStyle/>
                    <a:p>
                      <a:pPr marL="0" marR="0" lvl="0" indent="0" algn="ctr" rtl="0">
                        <a:lnSpc>
                          <a:spcPct val="115000"/>
                        </a:lnSpc>
                        <a:spcBef>
                          <a:spcPts val="0"/>
                        </a:spcBef>
                        <a:spcAft>
                          <a:spcPts val="0"/>
                        </a:spcAft>
                        <a:buClr>
                          <a:srgbClr val="000000"/>
                        </a:buClr>
                        <a:buSzPts val="1800"/>
                        <a:buFont typeface="Arial"/>
                        <a:buNone/>
                      </a:pPr>
                      <a:r>
                        <a:rPr lang="en-US" sz="1800" b="1" u="none" strike="noStrike" cap="none">
                          <a:solidFill>
                            <a:srgbClr val="FF0000"/>
                          </a:solidFill>
                          <a:latin typeface="Trebuchet MS"/>
                          <a:ea typeface="Trebuchet MS"/>
                          <a:cs typeface="Trebuchet MS"/>
                          <a:sym typeface="Trebuchet MS"/>
                        </a:rPr>
                        <a:t>Binarization Approach</a:t>
                      </a:r>
                      <a:endParaRPr sz="1800" b="1" u="none" strike="noStrike" cap="none">
                        <a:solidFill>
                          <a:srgbClr val="FF0000"/>
                        </a:solidFill>
                        <a:latin typeface="Trebuchet MS"/>
                        <a:ea typeface="Trebuchet MS"/>
                        <a:cs typeface="Trebuchet MS"/>
                        <a:sym typeface="Trebuchet MS"/>
                      </a:endParaRPr>
                    </a:p>
                  </a:txBody>
                  <a:tcPr marL="28575" marR="28575" marT="19050" marB="19050" anchor="b">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4CCCC"/>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16:0:1"/>
                      </a:ext>
                    </a:extLst>
                  </a:tcPr>
                </a:tc>
                <a:tc hMerge="1">
                  <a:txBody>
                    <a:bodyPr/>
                    <a:lstStyle/>
                    <a:p>
                      <a:endParaRPr lang="en-US"/>
                    </a:p>
                  </a:txBody>
                  <a:tcPr/>
                </a:tc>
                <a:tc gridSpan="2">
                  <a:txBody>
                    <a:bodyPr/>
                    <a:lstStyle/>
                    <a:p>
                      <a:pPr marL="0" marR="0" lvl="0" indent="0" algn="ctr" rtl="0">
                        <a:lnSpc>
                          <a:spcPct val="115000"/>
                        </a:lnSpc>
                        <a:spcBef>
                          <a:spcPts val="0"/>
                        </a:spcBef>
                        <a:spcAft>
                          <a:spcPts val="0"/>
                        </a:spcAft>
                        <a:buClr>
                          <a:srgbClr val="000000"/>
                        </a:buClr>
                        <a:buSzPts val="1800"/>
                        <a:buFont typeface="Arial"/>
                        <a:buNone/>
                      </a:pPr>
                      <a:r>
                        <a:rPr lang="en-US" sz="1800" b="1" u="none" strike="noStrike" cap="none">
                          <a:solidFill>
                            <a:srgbClr val="FF0000"/>
                          </a:solidFill>
                          <a:latin typeface="Trebuchet MS"/>
                          <a:ea typeface="Trebuchet MS"/>
                          <a:cs typeface="Trebuchet MS"/>
                          <a:sym typeface="Trebuchet MS"/>
                        </a:rPr>
                        <a:t>Multi-Class Approach</a:t>
                      </a:r>
                      <a:endParaRPr sz="1800" b="1" u="none" strike="noStrike" cap="none">
                        <a:solidFill>
                          <a:srgbClr val="FF0000"/>
                        </a:solidFill>
                        <a:latin typeface="Trebuchet MS"/>
                        <a:ea typeface="Trebuchet MS"/>
                        <a:cs typeface="Trebuchet MS"/>
                        <a:sym typeface="Trebuchet MS"/>
                      </a:endParaRPr>
                    </a:p>
                  </a:txBody>
                  <a:tcPr marL="28575" marR="28575" marT="19050" marB="19050" anchor="b">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F4CCCC"/>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16:0:3"/>
                      </a:ext>
                    </a:extLst>
                  </a:tcPr>
                </a:tc>
                <a:tc hMerge="1">
                  <a:txBody>
                    <a:bodyPr/>
                    <a:lstStyle/>
                    <a:p>
                      <a:endParaRPr lang="en-US"/>
                    </a:p>
                  </a:txBody>
                  <a:tcPr/>
                </a:tc>
                <a:extLst>
                  <a:ext uri="{0D108BD9-81ED-4DB2-BD59-A6C34878D82A}">
                    <a16:rowId xmlns:a16="http://schemas.microsoft.com/office/drawing/2014/main" val="10000"/>
                  </a:ext>
                </a:extLst>
              </a:tr>
              <a:tr h="454425">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highlight>
                          <a:srgbClr val="EFEFEF"/>
                        </a:highlight>
                        <a:latin typeface="Trebuchet MS"/>
                        <a:ea typeface="Trebuchet MS"/>
                        <a:cs typeface="Trebuchet MS"/>
                        <a:sym typeface="Trebuchet MS"/>
                      </a:endParaRPr>
                    </a:p>
                  </a:txBody>
                  <a:tcPr marL="28575" marR="28575" marT="19050" marB="1905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FEFE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16:1:0"/>
                      </a:ext>
                    </a:extLst>
                  </a:tcPr>
                </a:tc>
                <a:tc>
                  <a:txBody>
                    <a:bodyPr/>
                    <a:lstStyle/>
                    <a:p>
                      <a:pPr marL="0" marR="0" lvl="0" indent="0" algn="r" rtl="0">
                        <a:lnSpc>
                          <a:spcPct val="115000"/>
                        </a:lnSpc>
                        <a:spcBef>
                          <a:spcPts val="0"/>
                        </a:spcBef>
                        <a:spcAft>
                          <a:spcPts val="0"/>
                        </a:spcAft>
                        <a:buClr>
                          <a:srgbClr val="000000"/>
                        </a:buClr>
                        <a:buSzPts val="1600"/>
                        <a:buFont typeface="Arial"/>
                        <a:buNone/>
                      </a:pPr>
                      <a:r>
                        <a:rPr lang="en-US" sz="1600" b="1" u="none" strike="noStrike" cap="none">
                          <a:highlight>
                            <a:srgbClr val="EFEFEF"/>
                          </a:highlight>
                          <a:latin typeface="Trebuchet MS"/>
                          <a:ea typeface="Trebuchet MS"/>
                          <a:cs typeface="Trebuchet MS"/>
                          <a:sym typeface="Trebuchet MS"/>
                        </a:rPr>
                        <a:t>Training Accuracy</a:t>
                      </a:r>
                      <a:endParaRPr sz="1600" b="1" u="none" strike="noStrike" cap="none">
                        <a:highlight>
                          <a:srgbClr val="EFEFEF"/>
                        </a:highlight>
                        <a:latin typeface="Trebuchet MS"/>
                        <a:ea typeface="Trebuchet MS"/>
                        <a:cs typeface="Trebuchet MS"/>
                        <a:sym typeface="Trebuchet MS"/>
                      </a:endParaRPr>
                    </a:p>
                  </a:txBody>
                  <a:tcPr marL="28575" marR="28575" marT="19050" marB="1905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solidFill>
                      <a:srgbClr val="EFEFE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16:1:1"/>
                      </a:ext>
                    </a:extLst>
                  </a:tcPr>
                </a:tc>
                <a:tc>
                  <a:txBody>
                    <a:bodyPr/>
                    <a:lstStyle/>
                    <a:p>
                      <a:pPr marL="0" marR="0" lvl="0" indent="0" algn="r" rtl="0">
                        <a:lnSpc>
                          <a:spcPct val="115000"/>
                        </a:lnSpc>
                        <a:spcBef>
                          <a:spcPts val="0"/>
                        </a:spcBef>
                        <a:spcAft>
                          <a:spcPts val="0"/>
                        </a:spcAft>
                        <a:buClr>
                          <a:srgbClr val="000000"/>
                        </a:buClr>
                        <a:buSzPts val="1600"/>
                        <a:buFont typeface="Arial"/>
                        <a:buNone/>
                      </a:pPr>
                      <a:r>
                        <a:rPr lang="en-US" sz="1600" b="1" u="none" strike="noStrike" cap="none">
                          <a:highlight>
                            <a:srgbClr val="EFEFEF"/>
                          </a:highlight>
                          <a:latin typeface="Trebuchet MS"/>
                          <a:ea typeface="Trebuchet MS"/>
                          <a:cs typeface="Trebuchet MS"/>
                          <a:sym typeface="Trebuchet MS"/>
                        </a:rPr>
                        <a:t>Testing Accuracy</a:t>
                      </a:r>
                      <a:endParaRPr sz="1600" b="1" u="none" strike="noStrike" cap="none">
                        <a:highlight>
                          <a:srgbClr val="EFEFEF"/>
                        </a:highlight>
                        <a:latin typeface="Trebuchet MS"/>
                        <a:ea typeface="Trebuchet MS"/>
                        <a:cs typeface="Trebuchet MS"/>
                        <a:sym typeface="Trebuchet MS"/>
                      </a:endParaRPr>
                    </a:p>
                  </a:txBody>
                  <a:tcPr marL="28575" marR="28575" marT="19050" marB="1905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solidFill>
                      <a:srgbClr val="EFEFE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16:1:2"/>
                      </a:ext>
                    </a:extLst>
                  </a:tcPr>
                </a:tc>
                <a:tc>
                  <a:txBody>
                    <a:bodyPr/>
                    <a:lstStyle/>
                    <a:p>
                      <a:pPr marL="0" marR="0" lvl="0" indent="0" algn="r" rtl="0">
                        <a:lnSpc>
                          <a:spcPct val="115000"/>
                        </a:lnSpc>
                        <a:spcBef>
                          <a:spcPts val="0"/>
                        </a:spcBef>
                        <a:spcAft>
                          <a:spcPts val="0"/>
                        </a:spcAft>
                        <a:buClr>
                          <a:srgbClr val="000000"/>
                        </a:buClr>
                        <a:buSzPts val="1600"/>
                        <a:buFont typeface="Arial"/>
                        <a:buNone/>
                      </a:pPr>
                      <a:r>
                        <a:rPr lang="en-US" sz="1600" b="1" u="none" strike="noStrike" cap="none">
                          <a:highlight>
                            <a:srgbClr val="EFEFEF"/>
                          </a:highlight>
                          <a:latin typeface="Trebuchet MS"/>
                          <a:ea typeface="Trebuchet MS"/>
                          <a:cs typeface="Trebuchet MS"/>
                          <a:sym typeface="Trebuchet MS"/>
                        </a:rPr>
                        <a:t>Training Accuracy</a:t>
                      </a:r>
                      <a:endParaRPr sz="1600" b="1" u="none" strike="noStrike" cap="none">
                        <a:highlight>
                          <a:srgbClr val="EFEFEF"/>
                        </a:highlight>
                        <a:latin typeface="Trebuchet MS"/>
                        <a:ea typeface="Trebuchet MS"/>
                        <a:cs typeface="Trebuchet MS"/>
                        <a:sym typeface="Trebuchet MS"/>
                      </a:endParaRPr>
                    </a:p>
                  </a:txBody>
                  <a:tcPr marL="28575" marR="28575" marT="19050" marB="1905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solidFill>
                      <a:srgbClr val="EFEFE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16:1:3"/>
                      </a:ext>
                    </a:extLst>
                  </a:tcPr>
                </a:tc>
                <a:tc>
                  <a:txBody>
                    <a:bodyPr/>
                    <a:lstStyle/>
                    <a:p>
                      <a:pPr marL="0" marR="0" lvl="0" indent="0" algn="r" rtl="0">
                        <a:lnSpc>
                          <a:spcPct val="115000"/>
                        </a:lnSpc>
                        <a:spcBef>
                          <a:spcPts val="0"/>
                        </a:spcBef>
                        <a:spcAft>
                          <a:spcPts val="0"/>
                        </a:spcAft>
                        <a:buClr>
                          <a:srgbClr val="000000"/>
                        </a:buClr>
                        <a:buSzPts val="1600"/>
                        <a:buFont typeface="Arial"/>
                        <a:buNone/>
                      </a:pPr>
                      <a:r>
                        <a:rPr lang="en-US" sz="1600" b="1" u="none" strike="noStrike" cap="none">
                          <a:highlight>
                            <a:srgbClr val="EFEFEF"/>
                          </a:highlight>
                          <a:latin typeface="Trebuchet MS"/>
                          <a:ea typeface="Trebuchet MS"/>
                          <a:cs typeface="Trebuchet MS"/>
                          <a:sym typeface="Trebuchet MS"/>
                        </a:rPr>
                        <a:t>Testing</a:t>
                      </a:r>
                      <a:endParaRPr sz="1600" b="1" u="none" strike="noStrike" cap="none">
                        <a:highlight>
                          <a:srgbClr val="EFEFEF"/>
                        </a:highlight>
                        <a:latin typeface="Trebuchet MS"/>
                        <a:ea typeface="Trebuchet MS"/>
                        <a:cs typeface="Trebuchet MS"/>
                        <a:sym typeface="Trebuchet MS"/>
                      </a:endParaRPr>
                    </a:p>
                    <a:p>
                      <a:pPr marL="0" marR="0" lvl="0" indent="0" algn="r" rtl="0">
                        <a:lnSpc>
                          <a:spcPct val="115000"/>
                        </a:lnSpc>
                        <a:spcBef>
                          <a:spcPts val="0"/>
                        </a:spcBef>
                        <a:spcAft>
                          <a:spcPts val="0"/>
                        </a:spcAft>
                        <a:buClr>
                          <a:srgbClr val="000000"/>
                        </a:buClr>
                        <a:buSzPts val="1600"/>
                        <a:buFont typeface="Arial"/>
                        <a:buNone/>
                      </a:pPr>
                      <a:r>
                        <a:rPr lang="en-US" sz="1600" b="1" u="none" strike="noStrike" cap="none">
                          <a:highlight>
                            <a:srgbClr val="EFEFEF"/>
                          </a:highlight>
                          <a:latin typeface="Trebuchet MS"/>
                          <a:ea typeface="Trebuchet MS"/>
                          <a:cs typeface="Trebuchet MS"/>
                          <a:sym typeface="Trebuchet MS"/>
                        </a:rPr>
                        <a:t> Accuracy</a:t>
                      </a:r>
                      <a:endParaRPr sz="1600" b="1" u="none" strike="noStrike" cap="none">
                        <a:highlight>
                          <a:srgbClr val="EFEFEF"/>
                        </a:highlight>
                        <a:latin typeface="Trebuchet MS"/>
                        <a:ea typeface="Trebuchet MS"/>
                        <a:cs typeface="Trebuchet MS"/>
                        <a:sym typeface="Trebuchet MS"/>
                      </a:endParaRPr>
                    </a:p>
                  </a:txBody>
                  <a:tcPr marL="28575" marR="28575" marT="19050" marB="1905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D9D9D9"/>
                      </a:solidFill>
                      <a:prstDash val="solid"/>
                      <a:round/>
                      <a:headEnd type="none" w="sm" len="sm"/>
                      <a:tailEnd type="none" w="sm" len="sm"/>
                    </a:lnB>
                    <a:solidFill>
                      <a:srgbClr val="EFEFE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16:1:4"/>
                      </a:ext>
                    </a:extLst>
                  </a:tcPr>
                </a:tc>
                <a:extLst>
                  <a:ext uri="{0D108BD9-81ED-4DB2-BD59-A6C34878D82A}">
                    <a16:rowId xmlns:a16="http://schemas.microsoft.com/office/drawing/2014/main" val="10001"/>
                  </a:ext>
                </a:extLst>
              </a:tr>
              <a:tr h="415075">
                <a:tc>
                  <a:txBody>
                    <a:bodyPr/>
                    <a:lstStyle/>
                    <a:p>
                      <a:pPr marL="0" marR="0" lvl="0" indent="0" algn="l" rtl="0">
                        <a:lnSpc>
                          <a:spcPct val="115000"/>
                        </a:lnSpc>
                        <a:spcBef>
                          <a:spcPts val="0"/>
                        </a:spcBef>
                        <a:spcAft>
                          <a:spcPts val="0"/>
                        </a:spcAft>
                        <a:buClr>
                          <a:srgbClr val="000000"/>
                        </a:buClr>
                        <a:buSzPts val="1600"/>
                        <a:buFont typeface="Arial"/>
                        <a:buNone/>
                      </a:pPr>
                      <a:r>
                        <a:rPr lang="en-US" sz="1600" b="1" u="none" strike="noStrike" cap="none">
                          <a:latin typeface="Trebuchet MS"/>
                          <a:ea typeface="Trebuchet MS"/>
                          <a:cs typeface="Trebuchet MS"/>
                          <a:sym typeface="Trebuchet MS"/>
                        </a:rPr>
                        <a:t>Logistic Regression</a:t>
                      </a:r>
                      <a:endParaRPr sz="1600" b="1" u="none" strike="noStrike" cap="none">
                        <a:latin typeface="Trebuchet MS"/>
                        <a:ea typeface="Trebuchet MS"/>
                        <a:cs typeface="Trebuchet MS"/>
                        <a:sym typeface="Trebuchet MS"/>
                      </a:endParaRPr>
                    </a:p>
                  </a:txBody>
                  <a:tcPr marL="28575" marR="28575" marT="19050" marB="1905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FEFE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16:2:0"/>
                      </a:ext>
                    </a:extLst>
                  </a:tcPr>
                </a:tc>
                <a:tc>
                  <a:txBody>
                    <a:bodyPr/>
                    <a:lstStyle/>
                    <a:p>
                      <a:pPr marL="0" marR="0" lvl="0" indent="0" algn="r" rtl="0">
                        <a:lnSpc>
                          <a:spcPct val="115000"/>
                        </a:lnSpc>
                        <a:spcBef>
                          <a:spcPts val="0"/>
                        </a:spcBef>
                        <a:spcAft>
                          <a:spcPts val="0"/>
                        </a:spcAft>
                        <a:buClr>
                          <a:srgbClr val="000000"/>
                        </a:buClr>
                        <a:buSzPts val="1600"/>
                        <a:buFont typeface="Arial"/>
                        <a:buNone/>
                      </a:pPr>
                      <a:r>
                        <a:rPr lang="en-US" sz="1600" b="1">
                          <a:latin typeface="Trebuchet MS"/>
                          <a:ea typeface="Trebuchet MS"/>
                          <a:cs typeface="Trebuchet MS"/>
                          <a:sym typeface="Trebuchet MS"/>
                        </a:rPr>
                        <a:t>63.42</a:t>
                      </a:r>
                      <a:r>
                        <a:rPr lang="en-US" sz="1600" b="1" u="none" strike="noStrike" cap="none">
                          <a:latin typeface="Trebuchet MS"/>
                          <a:ea typeface="Trebuchet MS"/>
                          <a:cs typeface="Trebuchet MS"/>
                          <a:sym typeface="Trebuchet MS"/>
                        </a:rPr>
                        <a:t>%</a:t>
                      </a:r>
                      <a:endParaRPr sz="1600" b="1" u="none" strike="noStrike" cap="none">
                        <a:latin typeface="Trebuchet MS"/>
                        <a:ea typeface="Trebuchet MS"/>
                        <a:cs typeface="Trebuchet MS"/>
                        <a:sym typeface="Trebuchet MS"/>
                      </a:endParaRPr>
                    </a:p>
                  </a:txBody>
                  <a:tcPr marL="28575" marR="28575" marT="19050" marB="1905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B6D7A8"/>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16:2:1"/>
                      </a:ext>
                    </a:extLst>
                  </a:tcPr>
                </a:tc>
                <a:tc>
                  <a:txBody>
                    <a:bodyPr/>
                    <a:lstStyle/>
                    <a:p>
                      <a:pPr marL="0" marR="0" lvl="0" indent="0" algn="r" rtl="0">
                        <a:lnSpc>
                          <a:spcPct val="115000"/>
                        </a:lnSpc>
                        <a:spcBef>
                          <a:spcPts val="0"/>
                        </a:spcBef>
                        <a:spcAft>
                          <a:spcPts val="0"/>
                        </a:spcAft>
                        <a:buClr>
                          <a:srgbClr val="000000"/>
                        </a:buClr>
                        <a:buSzPts val="1600"/>
                        <a:buFont typeface="Arial"/>
                        <a:buNone/>
                      </a:pPr>
                      <a:r>
                        <a:rPr lang="en-US" sz="1600" b="1">
                          <a:latin typeface="Trebuchet MS"/>
                          <a:ea typeface="Trebuchet MS"/>
                          <a:cs typeface="Trebuchet MS"/>
                          <a:sym typeface="Trebuchet MS"/>
                        </a:rPr>
                        <a:t>67.70</a:t>
                      </a:r>
                      <a:r>
                        <a:rPr lang="en-US" sz="1600" b="1" u="none" strike="noStrike" cap="none">
                          <a:latin typeface="Trebuchet MS"/>
                          <a:ea typeface="Trebuchet MS"/>
                          <a:cs typeface="Trebuchet MS"/>
                          <a:sym typeface="Trebuchet MS"/>
                        </a:rPr>
                        <a:t>%</a:t>
                      </a:r>
                      <a:endParaRPr sz="1600" b="1" u="none" strike="noStrike" cap="none">
                        <a:latin typeface="Trebuchet MS"/>
                        <a:ea typeface="Trebuchet MS"/>
                        <a:cs typeface="Trebuchet MS"/>
                        <a:sym typeface="Trebuchet MS"/>
                      </a:endParaRPr>
                    </a:p>
                  </a:txBody>
                  <a:tcPr marL="28575" marR="28575" marT="19050" marB="1905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B6D7A8"/>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16:2:2"/>
                      </a:ext>
                    </a:extLst>
                  </a:tcPr>
                </a:tc>
                <a:tc>
                  <a:txBody>
                    <a:bodyPr/>
                    <a:lstStyle/>
                    <a:p>
                      <a:pPr marL="0" marR="0" lvl="0" indent="0" algn="r" rtl="0">
                        <a:lnSpc>
                          <a:spcPct val="115000"/>
                        </a:lnSpc>
                        <a:spcBef>
                          <a:spcPts val="0"/>
                        </a:spcBef>
                        <a:spcAft>
                          <a:spcPts val="0"/>
                        </a:spcAft>
                        <a:buClr>
                          <a:srgbClr val="000000"/>
                        </a:buClr>
                        <a:buSzPts val="1600"/>
                        <a:buFont typeface="Arial"/>
                        <a:buNone/>
                      </a:pPr>
                      <a:r>
                        <a:rPr lang="en-US" sz="1600" b="1" u="none" strike="noStrike" cap="none">
                          <a:latin typeface="Trebuchet MS"/>
                          <a:ea typeface="Trebuchet MS"/>
                          <a:cs typeface="Trebuchet MS"/>
                          <a:sym typeface="Trebuchet MS"/>
                        </a:rPr>
                        <a:t>52.65%</a:t>
                      </a:r>
                      <a:endParaRPr sz="1600" b="1" u="none" strike="noStrike" cap="none">
                        <a:latin typeface="Trebuchet MS"/>
                        <a:ea typeface="Trebuchet MS"/>
                        <a:cs typeface="Trebuchet MS"/>
                        <a:sym typeface="Trebuchet MS"/>
                      </a:endParaRPr>
                    </a:p>
                  </a:txBody>
                  <a:tcPr marL="28575" marR="28575" marT="19050" marB="1905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B6D7A8"/>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16:2:3"/>
                      </a:ext>
                    </a:extLst>
                  </a:tcPr>
                </a:tc>
                <a:tc>
                  <a:txBody>
                    <a:bodyPr/>
                    <a:lstStyle/>
                    <a:p>
                      <a:pPr marL="0" marR="0" lvl="0" indent="0" algn="r" rtl="0">
                        <a:lnSpc>
                          <a:spcPct val="115000"/>
                        </a:lnSpc>
                        <a:spcBef>
                          <a:spcPts val="0"/>
                        </a:spcBef>
                        <a:spcAft>
                          <a:spcPts val="0"/>
                        </a:spcAft>
                        <a:buClr>
                          <a:srgbClr val="000000"/>
                        </a:buClr>
                        <a:buSzPts val="1600"/>
                        <a:buFont typeface="Arial"/>
                        <a:buNone/>
                      </a:pPr>
                      <a:r>
                        <a:rPr lang="en-US" sz="1600" b="1" u="none" strike="noStrike" cap="none">
                          <a:latin typeface="Trebuchet MS"/>
                          <a:ea typeface="Trebuchet MS"/>
                          <a:cs typeface="Trebuchet MS"/>
                          <a:sym typeface="Trebuchet MS"/>
                        </a:rPr>
                        <a:t>56.30%</a:t>
                      </a:r>
                      <a:endParaRPr sz="1600" b="1" u="none" strike="noStrike" cap="none">
                        <a:latin typeface="Trebuchet MS"/>
                        <a:ea typeface="Trebuchet MS"/>
                        <a:cs typeface="Trebuchet MS"/>
                        <a:sym typeface="Trebuchet MS"/>
                      </a:endParaRPr>
                    </a:p>
                  </a:txBody>
                  <a:tcPr marL="28575" marR="28575" marT="19050" marB="1905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B6D7A8"/>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16:2:4"/>
                      </a:ext>
                    </a:extLst>
                  </a:tcPr>
                </a:tc>
                <a:extLst>
                  <a:ext uri="{0D108BD9-81ED-4DB2-BD59-A6C34878D82A}">
                    <a16:rowId xmlns:a16="http://schemas.microsoft.com/office/drawing/2014/main" val="10002"/>
                  </a:ext>
                </a:extLst>
              </a:tr>
              <a:tr h="587150">
                <a:tc>
                  <a:txBody>
                    <a:bodyPr/>
                    <a:lstStyle/>
                    <a:p>
                      <a:pPr marL="0" marR="0" lvl="0" indent="0" algn="l" rtl="0">
                        <a:lnSpc>
                          <a:spcPct val="115000"/>
                        </a:lnSpc>
                        <a:spcBef>
                          <a:spcPts val="0"/>
                        </a:spcBef>
                        <a:spcAft>
                          <a:spcPts val="0"/>
                        </a:spcAft>
                        <a:buClr>
                          <a:srgbClr val="000000"/>
                        </a:buClr>
                        <a:buSzPts val="1600"/>
                        <a:buFont typeface="Arial"/>
                        <a:buNone/>
                      </a:pPr>
                      <a:r>
                        <a:rPr lang="en-US" sz="1600" b="1" u="none" strike="noStrike" cap="none">
                          <a:latin typeface="Trebuchet MS"/>
                          <a:ea typeface="Trebuchet MS"/>
                          <a:cs typeface="Trebuchet MS"/>
                          <a:sym typeface="Trebuchet MS"/>
                        </a:rPr>
                        <a:t>Random Forest Classifier</a:t>
                      </a:r>
                      <a:endParaRPr sz="1600" b="1" u="none" strike="noStrike" cap="none">
                        <a:latin typeface="Trebuchet MS"/>
                        <a:ea typeface="Trebuchet MS"/>
                        <a:cs typeface="Trebuchet MS"/>
                        <a:sym typeface="Trebuchet MS"/>
                      </a:endParaRPr>
                    </a:p>
                  </a:txBody>
                  <a:tcPr marL="28575" marR="28575" marT="19050" marB="1905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FEFE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16:3:0"/>
                      </a:ext>
                    </a:extLst>
                  </a:tcPr>
                </a:tc>
                <a:tc>
                  <a:txBody>
                    <a:bodyPr/>
                    <a:lstStyle/>
                    <a:p>
                      <a:pPr marL="0" marR="0" lvl="0" indent="0" algn="r" rtl="0">
                        <a:lnSpc>
                          <a:spcPct val="115000"/>
                        </a:lnSpc>
                        <a:spcBef>
                          <a:spcPts val="0"/>
                        </a:spcBef>
                        <a:spcAft>
                          <a:spcPts val="0"/>
                        </a:spcAft>
                        <a:buClr>
                          <a:srgbClr val="000000"/>
                        </a:buClr>
                        <a:buSzPts val="1600"/>
                        <a:buFont typeface="Arial"/>
                        <a:buNone/>
                      </a:pPr>
                      <a:r>
                        <a:rPr lang="en-US" sz="1600">
                          <a:latin typeface="Trebuchet MS"/>
                          <a:ea typeface="Trebuchet MS"/>
                          <a:cs typeface="Trebuchet MS"/>
                          <a:sym typeface="Trebuchet MS"/>
                        </a:rPr>
                        <a:t>60</a:t>
                      </a:r>
                      <a:r>
                        <a:rPr lang="en-US" sz="1600" u="none" strike="noStrike" cap="none">
                          <a:latin typeface="Trebuchet MS"/>
                          <a:ea typeface="Trebuchet MS"/>
                          <a:cs typeface="Trebuchet MS"/>
                          <a:sym typeface="Trebuchet MS"/>
                        </a:rPr>
                        <a:t>.</a:t>
                      </a:r>
                      <a:r>
                        <a:rPr lang="en-US" sz="1600">
                          <a:latin typeface="Trebuchet MS"/>
                          <a:ea typeface="Trebuchet MS"/>
                          <a:cs typeface="Trebuchet MS"/>
                          <a:sym typeface="Trebuchet MS"/>
                        </a:rPr>
                        <a:t>50</a:t>
                      </a:r>
                      <a:r>
                        <a:rPr lang="en-US" sz="1600" u="none" strike="noStrike" cap="none">
                          <a:latin typeface="Trebuchet MS"/>
                          <a:ea typeface="Trebuchet MS"/>
                          <a:cs typeface="Trebuchet MS"/>
                          <a:sym typeface="Trebuchet MS"/>
                        </a:rPr>
                        <a:t>%</a:t>
                      </a:r>
                      <a:endParaRPr sz="1600" u="none" strike="noStrike" cap="none">
                        <a:latin typeface="Trebuchet MS"/>
                        <a:ea typeface="Trebuchet MS"/>
                        <a:cs typeface="Trebuchet MS"/>
                        <a:sym typeface="Trebuchet MS"/>
                      </a:endParaRPr>
                    </a:p>
                  </a:txBody>
                  <a:tcPr marL="28575" marR="28575" marT="19050" marB="1905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16:3:1"/>
                      </a:ext>
                    </a:extLst>
                  </a:tcPr>
                </a:tc>
                <a:tc>
                  <a:txBody>
                    <a:bodyPr/>
                    <a:lstStyle/>
                    <a:p>
                      <a:pPr marL="0" marR="0" lvl="0" indent="0" algn="r" rtl="0">
                        <a:lnSpc>
                          <a:spcPct val="115000"/>
                        </a:lnSpc>
                        <a:spcBef>
                          <a:spcPts val="0"/>
                        </a:spcBef>
                        <a:spcAft>
                          <a:spcPts val="0"/>
                        </a:spcAft>
                        <a:buClr>
                          <a:srgbClr val="000000"/>
                        </a:buClr>
                        <a:buSzPts val="1600"/>
                        <a:buFont typeface="Arial"/>
                        <a:buNone/>
                      </a:pPr>
                      <a:r>
                        <a:rPr lang="en-US" sz="1600" u="none" strike="noStrike" cap="none">
                          <a:latin typeface="Trebuchet MS"/>
                          <a:ea typeface="Trebuchet MS"/>
                          <a:cs typeface="Trebuchet MS"/>
                          <a:sym typeface="Trebuchet MS"/>
                        </a:rPr>
                        <a:t>6</a:t>
                      </a:r>
                      <a:r>
                        <a:rPr lang="en-US" sz="1600">
                          <a:latin typeface="Trebuchet MS"/>
                          <a:ea typeface="Trebuchet MS"/>
                          <a:cs typeface="Trebuchet MS"/>
                          <a:sym typeface="Trebuchet MS"/>
                        </a:rPr>
                        <a:t>2</a:t>
                      </a:r>
                      <a:r>
                        <a:rPr lang="en-US" sz="1600" u="none" strike="noStrike" cap="none">
                          <a:latin typeface="Trebuchet MS"/>
                          <a:ea typeface="Trebuchet MS"/>
                          <a:cs typeface="Trebuchet MS"/>
                          <a:sym typeface="Trebuchet MS"/>
                        </a:rPr>
                        <a:t>.</a:t>
                      </a:r>
                      <a:r>
                        <a:rPr lang="en-US" sz="1600">
                          <a:latin typeface="Trebuchet MS"/>
                          <a:ea typeface="Trebuchet MS"/>
                          <a:cs typeface="Trebuchet MS"/>
                          <a:sym typeface="Trebuchet MS"/>
                        </a:rPr>
                        <a:t>50</a:t>
                      </a:r>
                      <a:r>
                        <a:rPr lang="en-US" sz="1600" u="none" strike="noStrike" cap="none">
                          <a:latin typeface="Trebuchet MS"/>
                          <a:ea typeface="Trebuchet MS"/>
                          <a:cs typeface="Trebuchet MS"/>
                          <a:sym typeface="Trebuchet MS"/>
                        </a:rPr>
                        <a:t>%</a:t>
                      </a:r>
                      <a:endParaRPr sz="1600" u="none" strike="noStrike" cap="none">
                        <a:latin typeface="Trebuchet MS"/>
                        <a:ea typeface="Trebuchet MS"/>
                        <a:cs typeface="Trebuchet MS"/>
                        <a:sym typeface="Trebuchet MS"/>
                      </a:endParaRPr>
                    </a:p>
                  </a:txBody>
                  <a:tcPr marL="28575" marR="28575" marT="19050" marB="1905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16:3:2"/>
                      </a:ext>
                    </a:extLst>
                  </a:tcPr>
                </a:tc>
                <a:tc>
                  <a:txBody>
                    <a:bodyPr/>
                    <a:lstStyle/>
                    <a:p>
                      <a:pPr marL="0" marR="0" lvl="0" indent="0" algn="r" rtl="0">
                        <a:lnSpc>
                          <a:spcPct val="115000"/>
                        </a:lnSpc>
                        <a:spcBef>
                          <a:spcPts val="0"/>
                        </a:spcBef>
                        <a:spcAft>
                          <a:spcPts val="0"/>
                        </a:spcAft>
                        <a:buClr>
                          <a:srgbClr val="000000"/>
                        </a:buClr>
                        <a:buSzPts val="1600"/>
                        <a:buFont typeface="Arial"/>
                        <a:buNone/>
                      </a:pPr>
                      <a:r>
                        <a:rPr lang="en-US" sz="1600" u="none" strike="noStrike" cap="none">
                          <a:latin typeface="Trebuchet MS"/>
                          <a:ea typeface="Trebuchet MS"/>
                          <a:cs typeface="Trebuchet MS"/>
                          <a:sym typeface="Trebuchet MS"/>
                        </a:rPr>
                        <a:t>50.44%</a:t>
                      </a:r>
                      <a:endParaRPr sz="1600" u="none" strike="noStrike" cap="none">
                        <a:latin typeface="Trebuchet MS"/>
                        <a:ea typeface="Trebuchet MS"/>
                        <a:cs typeface="Trebuchet MS"/>
                        <a:sym typeface="Trebuchet MS"/>
                      </a:endParaRPr>
                    </a:p>
                  </a:txBody>
                  <a:tcPr marL="28575" marR="28575" marT="19050" marB="1905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16:3:3"/>
                      </a:ext>
                    </a:extLst>
                  </a:tcPr>
                </a:tc>
                <a:tc>
                  <a:txBody>
                    <a:bodyPr/>
                    <a:lstStyle/>
                    <a:p>
                      <a:pPr marL="0" marR="0" lvl="0" indent="0" algn="r" rtl="0">
                        <a:lnSpc>
                          <a:spcPct val="115000"/>
                        </a:lnSpc>
                        <a:spcBef>
                          <a:spcPts val="0"/>
                        </a:spcBef>
                        <a:spcAft>
                          <a:spcPts val="0"/>
                        </a:spcAft>
                        <a:buClr>
                          <a:srgbClr val="000000"/>
                        </a:buClr>
                        <a:buSzPts val="1600"/>
                        <a:buFont typeface="Arial"/>
                        <a:buNone/>
                      </a:pPr>
                      <a:r>
                        <a:rPr lang="en-US" sz="1600" u="none" strike="noStrike" cap="none">
                          <a:latin typeface="Trebuchet MS"/>
                          <a:ea typeface="Trebuchet MS"/>
                          <a:cs typeface="Trebuchet MS"/>
                          <a:sym typeface="Trebuchet MS"/>
                        </a:rPr>
                        <a:t>48.74%</a:t>
                      </a:r>
                      <a:endParaRPr sz="1600" u="none" strike="noStrike" cap="none">
                        <a:latin typeface="Trebuchet MS"/>
                        <a:ea typeface="Trebuchet MS"/>
                        <a:cs typeface="Trebuchet MS"/>
                        <a:sym typeface="Trebuchet MS"/>
                      </a:endParaRPr>
                    </a:p>
                  </a:txBody>
                  <a:tcPr marL="28575" marR="28575" marT="19050" marB="1905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16:3:4"/>
                      </a:ext>
                    </a:extLst>
                  </a:tcPr>
                </a:tc>
                <a:extLst>
                  <a:ext uri="{0D108BD9-81ED-4DB2-BD59-A6C34878D82A}">
                    <a16:rowId xmlns:a16="http://schemas.microsoft.com/office/drawing/2014/main" val="10003"/>
                  </a:ext>
                </a:extLst>
              </a:tr>
              <a:tr h="572425">
                <a:tc>
                  <a:txBody>
                    <a:bodyPr/>
                    <a:lstStyle/>
                    <a:p>
                      <a:pPr marL="0" marR="0" lvl="0" indent="0" algn="l" rtl="0">
                        <a:lnSpc>
                          <a:spcPct val="115000"/>
                        </a:lnSpc>
                        <a:spcBef>
                          <a:spcPts val="0"/>
                        </a:spcBef>
                        <a:spcAft>
                          <a:spcPts val="0"/>
                        </a:spcAft>
                        <a:buClr>
                          <a:srgbClr val="000000"/>
                        </a:buClr>
                        <a:buSzPts val="1600"/>
                        <a:buFont typeface="Arial"/>
                        <a:buNone/>
                      </a:pPr>
                      <a:r>
                        <a:rPr lang="en-US" sz="1600" b="1" u="none" strike="noStrike" cap="none">
                          <a:latin typeface="Trebuchet MS"/>
                          <a:ea typeface="Trebuchet MS"/>
                          <a:cs typeface="Trebuchet MS"/>
                          <a:sym typeface="Trebuchet MS"/>
                        </a:rPr>
                        <a:t>Sequential Neural Network</a:t>
                      </a:r>
                      <a:endParaRPr sz="1600" b="1" u="none" strike="noStrike" cap="none">
                        <a:latin typeface="Trebuchet MS"/>
                        <a:ea typeface="Trebuchet MS"/>
                        <a:cs typeface="Trebuchet MS"/>
                        <a:sym typeface="Trebuchet MS"/>
                      </a:endParaRPr>
                    </a:p>
                  </a:txBody>
                  <a:tcPr marL="28575" marR="28575" marT="19050" marB="1905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FEFE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16:4:0"/>
                      </a:ext>
                    </a:extLst>
                  </a:tcPr>
                </a:tc>
                <a:tc>
                  <a:txBody>
                    <a:bodyPr/>
                    <a:lstStyle/>
                    <a:p>
                      <a:pPr marL="0" marR="0" lvl="0" indent="0" algn="r" rtl="0">
                        <a:lnSpc>
                          <a:spcPct val="115000"/>
                        </a:lnSpc>
                        <a:spcBef>
                          <a:spcPts val="0"/>
                        </a:spcBef>
                        <a:spcAft>
                          <a:spcPts val="0"/>
                        </a:spcAft>
                        <a:buClr>
                          <a:srgbClr val="000000"/>
                        </a:buClr>
                        <a:buSzPts val="1600"/>
                        <a:buFont typeface="Arial"/>
                        <a:buNone/>
                      </a:pPr>
                      <a:r>
                        <a:rPr lang="en-US" sz="1600">
                          <a:latin typeface="Trebuchet MS"/>
                          <a:ea typeface="Trebuchet MS"/>
                          <a:cs typeface="Trebuchet MS"/>
                          <a:sym typeface="Trebuchet MS"/>
                        </a:rPr>
                        <a:t>64.21</a:t>
                      </a:r>
                      <a:r>
                        <a:rPr lang="en-US" sz="1600" u="none" strike="noStrike" cap="none">
                          <a:latin typeface="Trebuchet MS"/>
                          <a:ea typeface="Trebuchet MS"/>
                          <a:cs typeface="Trebuchet MS"/>
                          <a:sym typeface="Trebuchet MS"/>
                        </a:rPr>
                        <a:t>%</a:t>
                      </a:r>
                      <a:endParaRPr sz="1600" u="none" strike="noStrike" cap="none">
                        <a:latin typeface="Trebuchet MS"/>
                        <a:ea typeface="Trebuchet MS"/>
                        <a:cs typeface="Trebuchet MS"/>
                        <a:sym typeface="Trebuchet MS"/>
                      </a:endParaRPr>
                    </a:p>
                  </a:txBody>
                  <a:tcPr marL="28575" marR="28575" marT="19050" marB="1905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16:4:1"/>
                      </a:ext>
                    </a:extLst>
                  </a:tcPr>
                </a:tc>
                <a:tc>
                  <a:txBody>
                    <a:bodyPr/>
                    <a:lstStyle/>
                    <a:p>
                      <a:pPr marL="0" marR="0" lvl="0" indent="0" algn="r" rtl="0">
                        <a:lnSpc>
                          <a:spcPct val="115000"/>
                        </a:lnSpc>
                        <a:spcBef>
                          <a:spcPts val="0"/>
                        </a:spcBef>
                        <a:spcAft>
                          <a:spcPts val="0"/>
                        </a:spcAft>
                        <a:buClr>
                          <a:srgbClr val="000000"/>
                        </a:buClr>
                        <a:buSzPts val="1600"/>
                        <a:buFont typeface="Arial"/>
                        <a:buNone/>
                      </a:pPr>
                      <a:r>
                        <a:rPr lang="en-US" sz="1600">
                          <a:latin typeface="Trebuchet MS"/>
                          <a:ea typeface="Trebuchet MS"/>
                          <a:cs typeface="Trebuchet MS"/>
                          <a:sym typeface="Trebuchet MS"/>
                        </a:rPr>
                        <a:t>66</a:t>
                      </a:r>
                      <a:r>
                        <a:rPr lang="en-US" sz="1600" u="none" strike="noStrike" cap="none">
                          <a:latin typeface="Trebuchet MS"/>
                          <a:ea typeface="Trebuchet MS"/>
                          <a:cs typeface="Trebuchet MS"/>
                          <a:sym typeface="Trebuchet MS"/>
                        </a:rPr>
                        <a:t>.</a:t>
                      </a:r>
                      <a:r>
                        <a:rPr lang="en-US" sz="1600">
                          <a:latin typeface="Trebuchet MS"/>
                          <a:ea typeface="Trebuchet MS"/>
                          <a:cs typeface="Trebuchet MS"/>
                          <a:sym typeface="Trebuchet MS"/>
                        </a:rPr>
                        <a:t>67</a:t>
                      </a:r>
                      <a:r>
                        <a:rPr lang="en-US" sz="1600" u="none" strike="noStrike" cap="none">
                          <a:latin typeface="Trebuchet MS"/>
                          <a:ea typeface="Trebuchet MS"/>
                          <a:cs typeface="Trebuchet MS"/>
                          <a:sym typeface="Trebuchet MS"/>
                        </a:rPr>
                        <a:t>%</a:t>
                      </a:r>
                      <a:endParaRPr sz="1600" u="none" strike="noStrike" cap="none">
                        <a:latin typeface="Trebuchet MS"/>
                        <a:ea typeface="Trebuchet MS"/>
                        <a:cs typeface="Trebuchet MS"/>
                        <a:sym typeface="Trebuchet MS"/>
                      </a:endParaRPr>
                    </a:p>
                  </a:txBody>
                  <a:tcPr marL="28575" marR="28575" marT="19050" marB="1905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16:4:2"/>
                      </a:ext>
                    </a:extLst>
                  </a:tcPr>
                </a:tc>
                <a:tc gridSpan="2">
                  <a:txBody>
                    <a:bodyPr/>
                    <a:lstStyle/>
                    <a:p>
                      <a:pPr marL="0" marR="0" lvl="0" indent="0" algn="r" rtl="0">
                        <a:lnSpc>
                          <a:spcPct val="115000"/>
                        </a:lnSpc>
                        <a:spcBef>
                          <a:spcPts val="0"/>
                        </a:spcBef>
                        <a:spcAft>
                          <a:spcPts val="0"/>
                        </a:spcAft>
                        <a:buClr>
                          <a:srgbClr val="000000"/>
                        </a:buClr>
                        <a:buSzPts val="1600"/>
                        <a:buFont typeface="Arial"/>
                        <a:buNone/>
                      </a:pPr>
                      <a:r>
                        <a:rPr lang="en-US" sz="1600" u="none" strike="noStrike" cap="none">
                          <a:latin typeface="Trebuchet MS"/>
                          <a:ea typeface="Trebuchet MS"/>
                          <a:cs typeface="Trebuchet MS"/>
                          <a:sym typeface="Trebuchet MS"/>
                        </a:rPr>
                        <a:t>Not applicable due to less data in each category</a:t>
                      </a:r>
                      <a:endParaRPr sz="1600" u="none" strike="noStrike" cap="none">
                        <a:latin typeface="Trebuchet MS"/>
                        <a:ea typeface="Trebuchet MS"/>
                        <a:cs typeface="Trebuchet MS"/>
                        <a:sym typeface="Trebuchet MS"/>
                      </a:endParaRPr>
                    </a:p>
                  </a:txBody>
                  <a:tcPr marL="28575" marR="28575" marT="19050" marB="1905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16:4:3"/>
                      </a:ext>
                    </a:extLst>
                  </a:tcPr>
                </a:tc>
                <a:tc hMerge="1">
                  <a:txBody>
                    <a:bodyPr/>
                    <a:lstStyle/>
                    <a:p>
                      <a:endParaRPr lang="en-US"/>
                    </a:p>
                  </a:txBody>
                  <a:tcPr/>
                </a:tc>
                <a:extLst>
                  <a:ext uri="{0D108BD9-81ED-4DB2-BD59-A6C34878D82A}">
                    <a16:rowId xmlns:a16="http://schemas.microsoft.com/office/drawing/2014/main" val="10004"/>
                  </a:ext>
                </a:extLst>
              </a:tr>
              <a:tr h="498675">
                <a:tc>
                  <a:txBody>
                    <a:bodyPr/>
                    <a:lstStyle/>
                    <a:p>
                      <a:pPr marL="0" marR="0" lvl="0" indent="0" algn="l" rtl="0">
                        <a:lnSpc>
                          <a:spcPct val="115000"/>
                        </a:lnSpc>
                        <a:spcBef>
                          <a:spcPts val="0"/>
                        </a:spcBef>
                        <a:spcAft>
                          <a:spcPts val="0"/>
                        </a:spcAft>
                        <a:buClr>
                          <a:srgbClr val="000000"/>
                        </a:buClr>
                        <a:buSzPts val="1600"/>
                        <a:buFont typeface="Arial"/>
                        <a:buNone/>
                      </a:pPr>
                      <a:r>
                        <a:rPr lang="en-US" sz="1600" b="1" u="none" strike="noStrike" cap="none">
                          <a:latin typeface="Trebuchet MS"/>
                          <a:ea typeface="Trebuchet MS"/>
                          <a:cs typeface="Trebuchet MS"/>
                          <a:sym typeface="Trebuchet MS"/>
                        </a:rPr>
                        <a:t>XGBoost Classifier</a:t>
                      </a:r>
                      <a:endParaRPr sz="1600" b="1" u="none" strike="noStrike" cap="none">
                        <a:latin typeface="Trebuchet MS"/>
                        <a:ea typeface="Trebuchet MS"/>
                        <a:cs typeface="Trebuchet MS"/>
                        <a:sym typeface="Trebuchet MS"/>
                      </a:endParaRPr>
                    </a:p>
                  </a:txBody>
                  <a:tcPr marL="28575" marR="28575" marT="19050" marB="1905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rgbClr val="EFEFEF"/>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16:5:0"/>
                      </a:ext>
                    </a:extLst>
                  </a:tcPr>
                </a:tc>
                <a:tc>
                  <a:txBody>
                    <a:bodyPr/>
                    <a:lstStyle/>
                    <a:p>
                      <a:pPr marL="0" marR="0" lvl="0" indent="0" algn="r" rtl="0">
                        <a:lnSpc>
                          <a:spcPct val="115000"/>
                        </a:lnSpc>
                        <a:spcBef>
                          <a:spcPts val="0"/>
                        </a:spcBef>
                        <a:spcAft>
                          <a:spcPts val="0"/>
                        </a:spcAft>
                        <a:buClr>
                          <a:srgbClr val="000000"/>
                        </a:buClr>
                        <a:buSzPts val="1600"/>
                        <a:buFont typeface="Arial"/>
                        <a:buNone/>
                      </a:pPr>
                      <a:r>
                        <a:rPr lang="en-US" sz="1600" u="none" strike="noStrike" cap="none">
                          <a:latin typeface="Trebuchet MS"/>
                          <a:ea typeface="Trebuchet MS"/>
                          <a:cs typeface="Trebuchet MS"/>
                          <a:sym typeface="Trebuchet MS"/>
                        </a:rPr>
                        <a:t>6</a:t>
                      </a:r>
                      <a:r>
                        <a:rPr lang="en-US" sz="1600">
                          <a:latin typeface="Trebuchet MS"/>
                          <a:ea typeface="Trebuchet MS"/>
                          <a:cs typeface="Trebuchet MS"/>
                          <a:sym typeface="Trebuchet MS"/>
                        </a:rPr>
                        <a:t>2</a:t>
                      </a:r>
                      <a:r>
                        <a:rPr lang="en-US" sz="1600" u="none" strike="noStrike" cap="none">
                          <a:latin typeface="Trebuchet MS"/>
                          <a:ea typeface="Trebuchet MS"/>
                          <a:cs typeface="Trebuchet MS"/>
                          <a:sym typeface="Trebuchet MS"/>
                        </a:rPr>
                        <a:t>.</a:t>
                      </a:r>
                      <a:r>
                        <a:rPr lang="en-US" sz="1600">
                          <a:latin typeface="Trebuchet MS"/>
                          <a:ea typeface="Trebuchet MS"/>
                          <a:cs typeface="Trebuchet MS"/>
                          <a:sym typeface="Trebuchet MS"/>
                        </a:rPr>
                        <a:t>90</a:t>
                      </a:r>
                      <a:r>
                        <a:rPr lang="en-US" sz="1600" u="none" strike="noStrike" cap="none">
                          <a:latin typeface="Trebuchet MS"/>
                          <a:ea typeface="Trebuchet MS"/>
                          <a:cs typeface="Trebuchet MS"/>
                          <a:sym typeface="Trebuchet MS"/>
                        </a:rPr>
                        <a:t>%</a:t>
                      </a:r>
                      <a:endParaRPr sz="1600" u="none" strike="noStrike" cap="none">
                        <a:latin typeface="Trebuchet MS"/>
                        <a:ea typeface="Trebuchet MS"/>
                        <a:cs typeface="Trebuchet MS"/>
                        <a:sym typeface="Trebuchet MS"/>
                      </a:endParaRPr>
                    </a:p>
                  </a:txBody>
                  <a:tcPr marL="28575" marR="28575" marT="19050" marB="1905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16:5:1"/>
                      </a:ext>
                    </a:extLst>
                  </a:tcPr>
                </a:tc>
                <a:tc>
                  <a:txBody>
                    <a:bodyPr/>
                    <a:lstStyle/>
                    <a:p>
                      <a:pPr marL="0" marR="0" lvl="0" indent="0" algn="r" rtl="0">
                        <a:lnSpc>
                          <a:spcPct val="115000"/>
                        </a:lnSpc>
                        <a:spcBef>
                          <a:spcPts val="0"/>
                        </a:spcBef>
                        <a:spcAft>
                          <a:spcPts val="0"/>
                        </a:spcAft>
                        <a:buClr>
                          <a:srgbClr val="000000"/>
                        </a:buClr>
                        <a:buSzPts val="1600"/>
                        <a:buFont typeface="Arial"/>
                        <a:buNone/>
                      </a:pPr>
                      <a:r>
                        <a:rPr lang="en-US" sz="1600" u="none" strike="noStrike" cap="none">
                          <a:latin typeface="Trebuchet MS"/>
                          <a:ea typeface="Trebuchet MS"/>
                          <a:cs typeface="Trebuchet MS"/>
                          <a:sym typeface="Trebuchet MS"/>
                        </a:rPr>
                        <a:t>6</a:t>
                      </a:r>
                      <a:r>
                        <a:rPr lang="en-US" sz="1600">
                          <a:latin typeface="Trebuchet MS"/>
                          <a:ea typeface="Trebuchet MS"/>
                          <a:cs typeface="Trebuchet MS"/>
                          <a:sym typeface="Trebuchet MS"/>
                        </a:rPr>
                        <a:t>7</a:t>
                      </a:r>
                      <a:r>
                        <a:rPr lang="en-US" sz="1600" u="none" strike="noStrike" cap="none">
                          <a:latin typeface="Trebuchet MS"/>
                          <a:ea typeface="Trebuchet MS"/>
                          <a:cs typeface="Trebuchet MS"/>
                          <a:sym typeface="Trebuchet MS"/>
                        </a:rPr>
                        <a:t>.7</a:t>
                      </a:r>
                      <a:r>
                        <a:rPr lang="en-US" sz="1600">
                          <a:latin typeface="Trebuchet MS"/>
                          <a:ea typeface="Trebuchet MS"/>
                          <a:cs typeface="Trebuchet MS"/>
                          <a:sym typeface="Trebuchet MS"/>
                        </a:rPr>
                        <a:t>1</a:t>
                      </a:r>
                      <a:r>
                        <a:rPr lang="en-US" sz="1600" u="none" strike="noStrike" cap="none">
                          <a:latin typeface="Trebuchet MS"/>
                          <a:ea typeface="Trebuchet MS"/>
                          <a:cs typeface="Trebuchet MS"/>
                          <a:sym typeface="Trebuchet MS"/>
                        </a:rPr>
                        <a:t>%</a:t>
                      </a:r>
                      <a:endParaRPr sz="1600" u="none" strike="noStrike" cap="none">
                        <a:latin typeface="Trebuchet MS"/>
                        <a:ea typeface="Trebuchet MS"/>
                        <a:cs typeface="Trebuchet MS"/>
                        <a:sym typeface="Trebuchet MS"/>
                      </a:endParaRPr>
                    </a:p>
                  </a:txBody>
                  <a:tcPr marL="28575" marR="28575" marT="19050" marB="1905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16:5:2"/>
                      </a:ext>
                    </a:extLst>
                  </a:tcPr>
                </a:tc>
                <a:tc>
                  <a:txBody>
                    <a:bodyPr/>
                    <a:lstStyle/>
                    <a:p>
                      <a:pPr marL="0" marR="0" lvl="0" indent="0" algn="r" rtl="0">
                        <a:lnSpc>
                          <a:spcPct val="115000"/>
                        </a:lnSpc>
                        <a:spcBef>
                          <a:spcPts val="0"/>
                        </a:spcBef>
                        <a:spcAft>
                          <a:spcPts val="0"/>
                        </a:spcAft>
                        <a:buClr>
                          <a:srgbClr val="000000"/>
                        </a:buClr>
                        <a:buSzPts val="1600"/>
                        <a:buFont typeface="Arial"/>
                        <a:buNone/>
                      </a:pPr>
                      <a:r>
                        <a:rPr lang="en-US" sz="1600" u="none" strike="noStrike" cap="none">
                          <a:latin typeface="Trebuchet MS"/>
                          <a:ea typeface="Trebuchet MS"/>
                          <a:cs typeface="Trebuchet MS"/>
                          <a:sym typeface="Trebuchet MS"/>
                        </a:rPr>
                        <a:t>52.38</a:t>
                      </a:r>
                      <a:endParaRPr sz="1600" u="none" strike="noStrike" cap="none">
                        <a:latin typeface="Trebuchet MS"/>
                        <a:ea typeface="Trebuchet MS"/>
                        <a:cs typeface="Trebuchet MS"/>
                        <a:sym typeface="Trebuchet MS"/>
                      </a:endParaRPr>
                    </a:p>
                  </a:txBody>
                  <a:tcPr marL="28575" marR="28575" marT="19050" marB="1905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16:5:3"/>
                      </a:ext>
                    </a:extLst>
                  </a:tcPr>
                </a:tc>
                <a:tc>
                  <a:txBody>
                    <a:bodyPr/>
                    <a:lstStyle/>
                    <a:p>
                      <a:pPr marL="0" marR="0" lvl="0" indent="0" algn="r" rtl="0">
                        <a:lnSpc>
                          <a:spcPct val="115000"/>
                        </a:lnSpc>
                        <a:spcBef>
                          <a:spcPts val="0"/>
                        </a:spcBef>
                        <a:spcAft>
                          <a:spcPts val="0"/>
                        </a:spcAft>
                        <a:buClr>
                          <a:srgbClr val="000000"/>
                        </a:buClr>
                        <a:buSzPts val="1600"/>
                        <a:buFont typeface="Arial"/>
                        <a:buNone/>
                      </a:pPr>
                      <a:r>
                        <a:rPr lang="en-US" sz="1600" u="none" strike="noStrike" cap="none">
                          <a:latin typeface="Trebuchet MS"/>
                          <a:ea typeface="Trebuchet MS"/>
                          <a:cs typeface="Trebuchet MS"/>
                          <a:sym typeface="Trebuchet MS"/>
                        </a:rPr>
                        <a:t>52.94%</a:t>
                      </a:r>
                      <a:endParaRPr sz="1600" u="none" strike="noStrike" cap="none">
                        <a:latin typeface="Trebuchet MS"/>
                        <a:ea typeface="Trebuchet MS"/>
                        <a:cs typeface="Trebuchet MS"/>
                        <a:sym typeface="Trebuchet MS"/>
                      </a:endParaRPr>
                    </a:p>
                  </a:txBody>
                  <a:tcPr marL="28575" marR="28575" marT="19050" marB="19050" anchor="b">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ellId="416:5:4"/>
                      </a:ext>
                    </a:extLst>
                  </a:tcPr>
                </a:tc>
                <a:extLst>
                  <a:ext uri="{0D108BD9-81ED-4DB2-BD59-A6C34878D82A}">
                    <a16:rowId xmlns:a16="http://schemas.microsoft.com/office/drawing/2014/main" val="10005"/>
                  </a:ext>
                </a:extLst>
              </a:tr>
            </a:tbl>
          </a:graphicData>
        </a:graphic>
      </p:graphicFrame>
      <p:sp>
        <p:nvSpPr>
          <p:cNvPr id="417" name="Google Shape;417;g8ef648e1e3_0_7"/>
          <p:cNvSpPr/>
          <p:nvPr/>
        </p:nvSpPr>
        <p:spPr>
          <a:xfrm>
            <a:off x="145975" y="2512150"/>
            <a:ext cx="682200" cy="1946700"/>
          </a:xfrm>
          <a:prstGeom prst="downArrow">
            <a:avLst>
              <a:gd name="adj1" fmla="val 50000"/>
              <a:gd name="adj2" fmla="val 50000"/>
            </a:avLst>
          </a:prstGeom>
          <a:solidFill>
            <a:srgbClr val="F4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g8ef648e1e3_0_7"/>
          <p:cNvSpPr txBox="1"/>
          <p:nvPr/>
        </p:nvSpPr>
        <p:spPr>
          <a:xfrm rot="-5400000">
            <a:off x="-140100" y="3029650"/>
            <a:ext cx="1091400" cy="27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Trebuchet MS"/>
                <a:ea typeface="Trebuchet MS"/>
                <a:cs typeface="Trebuchet MS"/>
                <a:sym typeface="Trebuchet MS"/>
              </a:rPr>
              <a:t>Models</a:t>
            </a:r>
            <a:endParaRPr sz="1800" b="1" i="0" u="none" strike="noStrike" cap="none">
              <a:solidFill>
                <a:srgbClr val="FF0000"/>
              </a:solidFill>
              <a:latin typeface="Trebuchet MS"/>
              <a:ea typeface="Trebuchet MS"/>
              <a:cs typeface="Trebuchet MS"/>
              <a:sym typeface="Trebuchet M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8d494fb30d_0_344"/>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Autofit/>
          </a:bodyPr>
          <a:lstStyle/>
          <a:p>
            <a:pPr marL="457200" lvl="0" indent="-342900" algn="l" rtl="0">
              <a:lnSpc>
                <a:spcPct val="150000"/>
              </a:lnSpc>
              <a:spcBef>
                <a:spcPts val="450"/>
              </a:spcBef>
              <a:spcAft>
                <a:spcPts val="0"/>
              </a:spcAft>
              <a:buClr>
                <a:srgbClr val="000000"/>
              </a:buClr>
              <a:buSzPts val="1800"/>
              <a:buFont typeface="Trebuchet MS"/>
              <a:buChar char="●"/>
            </a:pPr>
            <a:r>
              <a:rPr lang="en-US" sz="1800">
                <a:solidFill>
                  <a:srgbClr val="000000"/>
                </a:solidFill>
                <a:latin typeface="Trebuchet MS"/>
                <a:ea typeface="Trebuchet MS"/>
                <a:cs typeface="Trebuchet MS"/>
                <a:sym typeface="Trebuchet MS"/>
              </a:rPr>
              <a:t>Tried two classification approaches out of which binarization approach performed better.</a:t>
            </a:r>
            <a:endParaRPr lang="en-US" sz="1800">
              <a:solidFill>
                <a:srgbClr val="000000"/>
              </a:solidFill>
              <a:latin typeface="Trebuchet MS"/>
              <a:ea typeface="Trebuchet MS"/>
              <a:cs typeface="Trebuchet MS"/>
            </a:endParaRPr>
          </a:p>
          <a:p>
            <a:pPr marL="457200" lvl="0" indent="-342900" algn="l" rtl="0">
              <a:lnSpc>
                <a:spcPct val="150000"/>
              </a:lnSpc>
              <a:spcBef>
                <a:spcPts val="0"/>
              </a:spcBef>
              <a:spcAft>
                <a:spcPts val="0"/>
              </a:spcAft>
              <a:buClr>
                <a:srgbClr val="000000"/>
              </a:buClr>
              <a:buSzPts val="1800"/>
              <a:buFont typeface="Trebuchet MS"/>
              <a:buChar char="●"/>
            </a:pPr>
            <a:r>
              <a:rPr lang="en-US" sz="1800">
                <a:solidFill>
                  <a:srgbClr val="000000"/>
                </a:solidFill>
                <a:latin typeface="Trebuchet MS"/>
                <a:ea typeface="Trebuchet MS"/>
                <a:cs typeface="Trebuchet MS"/>
                <a:sym typeface="Trebuchet MS"/>
              </a:rPr>
              <a:t>Multi-class approach suffered due to insufficient data.</a:t>
            </a:r>
            <a:endParaRPr sz="1800">
              <a:solidFill>
                <a:srgbClr val="000000"/>
              </a:solidFill>
              <a:latin typeface="Trebuchet MS"/>
              <a:ea typeface="Trebuchet MS"/>
              <a:cs typeface="Trebuchet MS"/>
            </a:endParaRPr>
          </a:p>
          <a:p>
            <a:pPr marL="457200" lvl="0" indent="-342900" algn="l" rtl="0">
              <a:lnSpc>
                <a:spcPct val="150000"/>
              </a:lnSpc>
              <a:spcBef>
                <a:spcPts val="0"/>
              </a:spcBef>
              <a:spcAft>
                <a:spcPts val="0"/>
              </a:spcAft>
              <a:buClr>
                <a:srgbClr val="000000"/>
              </a:buClr>
              <a:buSzPts val="1800"/>
              <a:buFont typeface="Trebuchet MS"/>
              <a:buChar char="●"/>
            </a:pPr>
            <a:r>
              <a:rPr lang="en-US" sz="1800">
                <a:solidFill>
                  <a:srgbClr val="000000"/>
                </a:solidFill>
                <a:latin typeface="Trebuchet MS"/>
                <a:ea typeface="Trebuchet MS"/>
                <a:cs typeface="Trebuchet MS"/>
                <a:sym typeface="Trebuchet MS"/>
              </a:rPr>
              <a:t>Models trained with both the approaches exhibited average accuracy for predictions.</a:t>
            </a:r>
            <a:endParaRPr sz="1800">
              <a:solidFill>
                <a:srgbClr val="000000"/>
              </a:solidFill>
              <a:latin typeface="Trebuchet MS"/>
              <a:ea typeface="Trebuchet MS"/>
              <a:cs typeface="Trebuchet MS"/>
            </a:endParaRPr>
          </a:p>
          <a:p>
            <a:pPr marL="457200" lvl="0" indent="-342900" algn="l" rtl="0">
              <a:lnSpc>
                <a:spcPct val="150000"/>
              </a:lnSpc>
              <a:spcBef>
                <a:spcPts val="0"/>
              </a:spcBef>
              <a:spcAft>
                <a:spcPts val="0"/>
              </a:spcAft>
              <a:buClr>
                <a:srgbClr val="000000"/>
              </a:buClr>
              <a:buSzPts val="1800"/>
              <a:buFont typeface="Trebuchet MS"/>
              <a:buChar char="●"/>
            </a:pPr>
            <a:r>
              <a:rPr lang="en-US" sz="1800">
                <a:solidFill>
                  <a:srgbClr val="000000"/>
                </a:solidFill>
                <a:latin typeface="Trebuchet MS"/>
                <a:ea typeface="Trebuchet MS"/>
                <a:cs typeface="Trebuchet MS"/>
                <a:sym typeface="Trebuchet MS"/>
              </a:rPr>
              <a:t>Models alone cannot make predictions betters. Data is also equally important.</a:t>
            </a:r>
            <a:endParaRPr sz="1800">
              <a:solidFill>
                <a:srgbClr val="000000"/>
              </a:solidFill>
              <a:latin typeface="Trebuchet MS"/>
              <a:ea typeface="Trebuchet MS"/>
              <a:cs typeface="Trebuchet MS"/>
            </a:endParaRPr>
          </a:p>
          <a:p>
            <a:pPr>
              <a:lnSpc>
                <a:spcPct val="150000"/>
              </a:lnSpc>
              <a:spcBef>
                <a:spcPts val="0"/>
              </a:spcBef>
              <a:buClr>
                <a:srgbClr val="000000"/>
              </a:buClr>
              <a:buFont typeface="Trebuchet MS"/>
              <a:buChar char="●"/>
            </a:pPr>
            <a:r>
              <a:rPr lang="en-US" sz="1800">
                <a:solidFill>
                  <a:srgbClr val="000000"/>
                </a:solidFill>
                <a:latin typeface="Trebuchet MS"/>
                <a:ea typeface="Trebuchet MS"/>
                <a:cs typeface="Trebuchet MS"/>
                <a:sym typeface="Trebuchet MS"/>
              </a:rPr>
              <a:t>Hence, I have some recommendations going forward in future. </a:t>
            </a:r>
            <a:endParaRPr sz="1800">
              <a:solidFill>
                <a:srgbClr val="000000"/>
              </a:solidFill>
              <a:latin typeface="Trebuchet MS"/>
              <a:ea typeface="Trebuchet MS"/>
              <a:cs typeface="Trebuchet MS"/>
            </a:endParaRPr>
          </a:p>
        </p:txBody>
      </p:sp>
      <p:sp>
        <p:nvSpPr>
          <p:cNvPr id="425" name="Google Shape;425;g8d494fb30d_0_344"/>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2300"/>
              <a:buNone/>
            </a:pPr>
            <a:r>
              <a:rPr lang="en-US">
                <a:solidFill>
                  <a:schemeClr val="lt1"/>
                </a:solidFill>
              </a:rPr>
              <a:t>Result and Analysis </a:t>
            </a:r>
            <a:endParaRPr/>
          </a:p>
        </p:txBody>
      </p:sp>
      <p:sp>
        <p:nvSpPr>
          <p:cNvPr id="426" name="Google Shape;426;g8d494fb30d_0_344"/>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8eb9d26eb8_0_82"/>
          <p:cNvSpPr txBox="1">
            <a:spLocks noGrp="1"/>
          </p:cNvSpPr>
          <p:nvPr>
            <p:ph type="body" idx="1"/>
          </p:nvPr>
        </p:nvSpPr>
        <p:spPr>
          <a:xfrm>
            <a:off x="457200" y="1081538"/>
            <a:ext cx="8229600" cy="3394500"/>
          </a:xfrm>
          <a:prstGeom prst="rect">
            <a:avLst/>
          </a:prstGeom>
          <a:noFill/>
          <a:ln>
            <a:noFill/>
          </a:ln>
        </p:spPr>
        <p:txBody>
          <a:bodyPr spcFirstLastPara="1" wrap="square" lIns="68575" tIns="34275" rIns="68575" bIns="34275" anchor="t" anchorCtr="0">
            <a:noAutofit/>
          </a:bodyPr>
          <a:lstStyle/>
          <a:p>
            <a:pPr>
              <a:lnSpc>
                <a:spcPct val="150000"/>
              </a:lnSpc>
              <a:buClr>
                <a:srgbClr val="000000"/>
              </a:buClr>
              <a:buFont typeface="Georgia"/>
              <a:buChar char="●"/>
            </a:pPr>
            <a:r>
              <a:rPr lang="en-US" sz="1800" b="1">
                <a:solidFill>
                  <a:srgbClr val="000000"/>
                </a:solidFill>
                <a:latin typeface="Trebuchet MS"/>
                <a:ea typeface="Trebuchet MS"/>
                <a:cs typeface="Trebuchet MS"/>
                <a:sym typeface="Trebuchet MS"/>
              </a:rPr>
              <a:t>Insufficient data</a:t>
            </a:r>
            <a:r>
              <a:rPr lang="en-US" sz="1800">
                <a:solidFill>
                  <a:srgbClr val="000000"/>
                </a:solidFill>
                <a:latin typeface="Trebuchet MS"/>
                <a:ea typeface="Trebuchet MS"/>
                <a:cs typeface="Trebuchet MS"/>
                <a:sym typeface="Trebuchet MS"/>
              </a:rPr>
              <a:t>: </a:t>
            </a:r>
            <a:r>
              <a:rPr lang="en-US" sz="1600">
                <a:solidFill>
                  <a:srgbClr val="000000"/>
                </a:solidFill>
                <a:latin typeface="Trebuchet MS"/>
                <a:ea typeface="Trebuchet MS"/>
                <a:sym typeface="Trebuchet MS"/>
              </a:rPr>
              <a:t>At least 6-9 months data required to train the model sufficiently, in current case.</a:t>
            </a:r>
            <a:endParaRPr lang="en-US" sz="1600">
              <a:solidFill>
                <a:srgbClr val="000000"/>
              </a:solidFill>
              <a:latin typeface="Trebuchet MS"/>
              <a:ea typeface="Trebuchet MS"/>
            </a:endParaRPr>
          </a:p>
          <a:p>
            <a:pPr marL="457200" lvl="0" indent="-342900" algn="l" rtl="0">
              <a:lnSpc>
                <a:spcPct val="150000"/>
              </a:lnSpc>
              <a:spcBef>
                <a:spcPts val="0"/>
              </a:spcBef>
              <a:spcAft>
                <a:spcPts val="0"/>
              </a:spcAft>
              <a:buClr>
                <a:srgbClr val="000000"/>
              </a:buClr>
              <a:buSzPts val="1800"/>
              <a:buFont typeface="Georgia"/>
              <a:buChar char="●"/>
            </a:pPr>
            <a:r>
              <a:rPr lang="en-US" sz="1800" b="1">
                <a:solidFill>
                  <a:srgbClr val="000000"/>
                </a:solidFill>
                <a:latin typeface="Trebuchet MS"/>
                <a:ea typeface="Trebuchet MS"/>
                <a:cs typeface="Trebuchet MS"/>
                <a:sym typeface="Trebuchet MS"/>
              </a:rPr>
              <a:t>Garbage-in garbage out:</a:t>
            </a:r>
            <a:r>
              <a:rPr lang="en-US" sz="1800">
                <a:solidFill>
                  <a:srgbClr val="000000"/>
                </a:solidFill>
                <a:latin typeface="Trebuchet MS"/>
                <a:ea typeface="Trebuchet MS"/>
                <a:cs typeface="Trebuchet MS"/>
                <a:sym typeface="Trebuchet MS"/>
              </a:rPr>
              <a:t> </a:t>
            </a:r>
            <a:r>
              <a:rPr lang="en-US" sz="1600">
                <a:solidFill>
                  <a:srgbClr val="000000"/>
                </a:solidFill>
                <a:latin typeface="Trebuchet MS"/>
                <a:ea typeface="Trebuchet MS"/>
                <a:cs typeface="Trebuchet MS"/>
                <a:sym typeface="Trebuchet MS"/>
              </a:rPr>
              <a:t>Data Quality has to be improved. Reduce missing data.</a:t>
            </a:r>
            <a:endParaRPr sz="1600">
              <a:solidFill>
                <a:srgbClr val="000000"/>
              </a:solidFill>
              <a:latin typeface="Trebuchet MS"/>
              <a:ea typeface="Trebuchet MS"/>
              <a:cs typeface="Trebuchet MS"/>
            </a:endParaRPr>
          </a:p>
          <a:p>
            <a:pPr>
              <a:lnSpc>
                <a:spcPct val="150000"/>
              </a:lnSpc>
              <a:spcBef>
                <a:spcPts val="0"/>
              </a:spcBef>
              <a:buClr>
                <a:srgbClr val="000000"/>
              </a:buClr>
              <a:buFont typeface="Arial,Sans-Serif"/>
              <a:buChar char="●"/>
            </a:pPr>
            <a:r>
              <a:rPr lang="en-US" sz="1800" b="1">
                <a:solidFill>
                  <a:srgbClr val="000000"/>
                </a:solidFill>
                <a:latin typeface="Trebuchet MS"/>
                <a:ea typeface="Trebuchet MS"/>
                <a:cs typeface="Trebuchet MS"/>
                <a:sym typeface="Trebuchet MS"/>
              </a:rPr>
              <a:t>Right Data:</a:t>
            </a:r>
            <a:r>
              <a:rPr lang="en-US" sz="1800">
                <a:solidFill>
                  <a:srgbClr val="000000"/>
                </a:solidFill>
                <a:latin typeface="Trebuchet MS"/>
                <a:ea typeface="Trebuchet MS"/>
                <a:cs typeface="Trebuchet MS"/>
                <a:sym typeface="Trebuchet MS"/>
              </a:rPr>
              <a:t> Having some </a:t>
            </a:r>
            <a:r>
              <a:rPr lang="en-US" sz="1800" b="1">
                <a:solidFill>
                  <a:srgbClr val="000000"/>
                </a:solidFill>
                <a:latin typeface="Trebuchet MS"/>
                <a:ea typeface="Trebuchet MS"/>
                <a:cs typeface="Trebuchet MS"/>
                <a:sym typeface="Trebuchet MS"/>
              </a:rPr>
              <a:t>experimental lab data examples</a:t>
            </a:r>
            <a:r>
              <a:rPr lang="en-US" sz="1800">
                <a:solidFill>
                  <a:srgbClr val="000000"/>
                </a:solidFill>
                <a:latin typeface="Trebuchet MS"/>
                <a:ea typeface="Trebuchet MS"/>
                <a:cs typeface="Trebuchet MS"/>
                <a:sym typeface="Trebuchet MS"/>
              </a:rPr>
              <a:t> would be helpful</a:t>
            </a:r>
            <a:endParaRPr lang="en-US" sz="1800">
              <a:latin typeface="Trebuchet MS"/>
              <a:ea typeface="Trebuchet MS"/>
            </a:endParaRPr>
          </a:p>
          <a:p>
            <a:pPr lvl="1" indent="-330200">
              <a:lnSpc>
                <a:spcPct val="150000"/>
              </a:lnSpc>
              <a:spcBef>
                <a:spcPts val="0"/>
              </a:spcBef>
              <a:buClr>
                <a:srgbClr val="000000"/>
              </a:buClr>
              <a:buFont typeface="Trebuchet MS,Sans-Serif"/>
              <a:buChar char="○"/>
            </a:pPr>
            <a:r>
              <a:rPr lang="en-US" sz="1600">
                <a:solidFill>
                  <a:srgbClr val="000000"/>
                </a:solidFill>
                <a:latin typeface="Trebuchet MS"/>
                <a:ea typeface="Trebuchet MS"/>
                <a:cs typeface="Trebuchet MS"/>
                <a:sym typeface="Trebuchet MS"/>
              </a:rPr>
              <a:t>Like given some standard potato shapes and sizes, how many %age of large chips (L&gt;2.5in) would be produced?</a:t>
            </a:r>
            <a:endParaRPr lang="en-US" sz="1600">
              <a:ea typeface="Trebuchet MS"/>
            </a:endParaRPr>
          </a:p>
          <a:p>
            <a:pPr marL="457200" lvl="0" indent="-342900" algn="l" rtl="0">
              <a:lnSpc>
                <a:spcPct val="150000"/>
              </a:lnSpc>
              <a:spcBef>
                <a:spcPts val="0"/>
              </a:spcBef>
              <a:spcAft>
                <a:spcPts val="0"/>
              </a:spcAft>
              <a:buClr>
                <a:srgbClr val="000000"/>
              </a:buClr>
              <a:buSzPts val="1800"/>
              <a:buFont typeface="Trebuchet MS"/>
              <a:buChar char="●"/>
            </a:pPr>
            <a:r>
              <a:rPr lang="en-US" sz="1800">
                <a:solidFill>
                  <a:srgbClr val="000000"/>
                </a:solidFill>
                <a:latin typeface="Trebuchet MS"/>
                <a:ea typeface="Trebuchet MS"/>
                <a:cs typeface="Trebuchet MS"/>
                <a:sym typeface="Trebuchet MS"/>
              </a:rPr>
              <a:t>When enough data is available, neural networks approach would be effective with multi-classification approach.</a:t>
            </a:r>
            <a:endParaRPr sz="1800">
              <a:solidFill>
                <a:srgbClr val="000000"/>
              </a:solidFill>
              <a:latin typeface="Trebuchet MS"/>
              <a:ea typeface="Trebuchet MS"/>
              <a:cs typeface="Trebuchet MS"/>
            </a:endParaRPr>
          </a:p>
          <a:p>
            <a:pPr marL="0" lvl="0" indent="0" algn="l" rtl="0">
              <a:lnSpc>
                <a:spcPct val="150000"/>
              </a:lnSpc>
              <a:spcAft>
                <a:spcPts val="0"/>
              </a:spcAft>
              <a:buClr>
                <a:srgbClr val="000000"/>
              </a:buClr>
              <a:buSzPts val="1800"/>
              <a:buNone/>
            </a:pPr>
            <a:endParaRPr sz="1800">
              <a:solidFill>
                <a:srgbClr val="000000"/>
              </a:solidFill>
              <a:latin typeface="Trebuchet MS"/>
              <a:ea typeface="Trebuchet MS"/>
              <a:cs typeface="Trebuchet MS"/>
            </a:endParaRPr>
          </a:p>
        </p:txBody>
      </p:sp>
      <p:sp>
        <p:nvSpPr>
          <p:cNvPr id="433" name="Google Shape;433;g8eb9d26eb8_0_82"/>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2300"/>
              <a:buNone/>
            </a:pPr>
            <a:r>
              <a:rPr lang="en-US"/>
              <a:t>Recommendations</a:t>
            </a:r>
            <a:endParaRPr/>
          </a:p>
        </p:txBody>
      </p:sp>
      <p:sp>
        <p:nvSpPr>
          <p:cNvPr id="434" name="Google Shape;434;g8eb9d26eb8_0_82"/>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US"/>
              <a:t>34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
          <p:cNvSpPr txBox="1">
            <a:spLocks noGrp="1"/>
          </p:cNvSpPr>
          <p:nvPr>
            <p:ph type="body" idx="1"/>
          </p:nvPr>
        </p:nvSpPr>
        <p:spPr>
          <a:xfrm>
            <a:off x="457200" y="1200151"/>
            <a:ext cx="8229600" cy="3394472"/>
          </a:xfrm>
          <a:prstGeom prst="rect">
            <a:avLst/>
          </a:prstGeom>
          <a:noFill/>
          <a:ln>
            <a:noFill/>
          </a:ln>
        </p:spPr>
        <p:txBody>
          <a:bodyPr spcFirstLastPara="1" wrap="square" lIns="68575" tIns="34275" rIns="68575" bIns="34275" anchor="t" anchorCtr="0">
            <a:normAutofit/>
          </a:bodyPr>
          <a:lstStyle/>
          <a:p>
            <a:pPr marL="457200" lvl="0" indent="-342900" algn="l" rtl="0">
              <a:lnSpc>
                <a:spcPct val="100000"/>
              </a:lnSpc>
              <a:spcBef>
                <a:spcPts val="0"/>
              </a:spcBef>
              <a:spcAft>
                <a:spcPts val="0"/>
              </a:spcAft>
              <a:buClr>
                <a:srgbClr val="000000"/>
              </a:buClr>
              <a:buSzPts val="1800"/>
              <a:buFont typeface="Trebuchet MS"/>
              <a:buChar char="●"/>
            </a:pPr>
            <a:r>
              <a:rPr lang="en-US" sz="1800" b="1">
                <a:solidFill>
                  <a:srgbClr val="000000"/>
                </a:solidFill>
                <a:latin typeface="Trebuchet MS"/>
                <a:ea typeface="Trebuchet MS"/>
                <a:cs typeface="Trebuchet MS"/>
                <a:sym typeface="Trebuchet MS"/>
              </a:rPr>
              <a:t>James Yuan</a:t>
            </a:r>
            <a:endParaRPr sz="1800" b="1">
              <a:solidFill>
                <a:srgbClr val="000000"/>
              </a:solidFill>
              <a:latin typeface="Trebuchet MS"/>
              <a:ea typeface="Trebuchet MS"/>
              <a:cs typeface="Trebuchet MS"/>
              <a:sym typeface="Trebuchet MS"/>
            </a:endParaRPr>
          </a:p>
          <a:p>
            <a:pPr marL="0" lvl="0" indent="457200" algn="l" rtl="0">
              <a:lnSpc>
                <a:spcPct val="100000"/>
              </a:lnSpc>
              <a:spcBef>
                <a:spcPts val="0"/>
              </a:spcBef>
              <a:spcAft>
                <a:spcPts val="0"/>
              </a:spcAft>
              <a:buSzPts val="1800"/>
              <a:buNone/>
            </a:pPr>
            <a:r>
              <a:rPr lang="en-US" sz="1800">
                <a:solidFill>
                  <a:srgbClr val="000000"/>
                </a:solidFill>
                <a:latin typeface="Trebuchet MS"/>
                <a:ea typeface="Trebuchet MS"/>
                <a:cs typeface="Trebuchet MS"/>
                <a:sym typeface="Trebuchet MS"/>
              </a:rPr>
              <a:t>Sr. Director – Data Science &amp; Analytics</a:t>
            </a:r>
            <a:endParaRPr sz="1800">
              <a:solidFill>
                <a:srgbClr val="000000"/>
              </a:solidFill>
              <a:latin typeface="Trebuchet MS"/>
              <a:ea typeface="Trebuchet MS"/>
              <a:cs typeface="Trebuchet MS"/>
            </a:endParaRPr>
          </a:p>
          <a:p>
            <a:pPr marL="0" lvl="0" indent="457200" algn="l" rtl="0">
              <a:lnSpc>
                <a:spcPct val="100000"/>
              </a:lnSpc>
              <a:spcBef>
                <a:spcPts val="0"/>
              </a:spcBef>
              <a:spcAft>
                <a:spcPts val="0"/>
              </a:spcAft>
              <a:buSzPts val="1800"/>
              <a:buNone/>
            </a:pPr>
            <a:endParaRPr sz="1800">
              <a:solidFill>
                <a:srgbClr val="000000"/>
              </a:solidFill>
              <a:latin typeface="Trebuchet MS"/>
              <a:ea typeface="Trebuchet MS"/>
              <a:cs typeface="Trebuchet MS"/>
            </a:endParaRPr>
          </a:p>
          <a:p>
            <a:pPr>
              <a:spcBef>
                <a:spcPts val="0"/>
              </a:spcBef>
              <a:buClr>
                <a:srgbClr val="000000"/>
              </a:buClr>
              <a:buFont typeface="Trebuchet MS"/>
              <a:buChar char="●"/>
            </a:pPr>
            <a:r>
              <a:rPr lang="en-US" sz="1800" b="1">
                <a:solidFill>
                  <a:srgbClr val="000000"/>
                </a:solidFill>
                <a:latin typeface="Trebuchet MS"/>
                <a:ea typeface="Trebuchet MS"/>
                <a:cs typeface="Trebuchet MS"/>
                <a:sym typeface="Trebuchet MS"/>
              </a:rPr>
              <a:t>Hua Xu</a:t>
            </a:r>
            <a:endParaRPr lang="en-US" sz="1800">
              <a:solidFill>
                <a:srgbClr val="000000"/>
              </a:solidFill>
              <a:highlight>
                <a:srgbClr val="FFFFFF"/>
              </a:highlight>
              <a:latin typeface="Trebuchet MS"/>
              <a:ea typeface="Trebuchet MS"/>
              <a:cs typeface="Trebuchet MS"/>
            </a:endParaRPr>
          </a:p>
          <a:p>
            <a:pPr marL="114300" indent="0">
              <a:spcBef>
                <a:spcPts val="0"/>
              </a:spcBef>
              <a:buClr>
                <a:srgbClr val="000000"/>
              </a:buClr>
              <a:buNone/>
            </a:pPr>
            <a:r>
              <a:rPr lang="en-US" sz="1800">
                <a:solidFill>
                  <a:srgbClr val="000000"/>
                </a:solidFill>
                <a:highlight>
                  <a:srgbClr val="FFFFFF"/>
                </a:highlight>
                <a:latin typeface="Trebuchet MS"/>
                <a:ea typeface="Trebuchet MS"/>
                <a:cs typeface="Trebuchet MS"/>
                <a:sym typeface="Trebuchet MS"/>
              </a:rPr>
              <a:t>     Senior Principal Scientist - Data Science &amp; Analytics</a:t>
            </a:r>
            <a:endParaRPr sz="1800">
              <a:solidFill>
                <a:srgbClr val="000000"/>
              </a:solidFill>
              <a:highlight>
                <a:srgbClr val="FFFFFF"/>
              </a:highlight>
              <a:latin typeface="Trebuchet MS"/>
              <a:ea typeface="Trebuchet MS"/>
              <a:cs typeface="Trebuchet MS"/>
            </a:endParaRPr>
          </a:p>
          <a:p>
            <a:pPr marL="0" lvl="0" indent="0" algn="l" rtl="0">
              <a:lnSpc>
                <a:spcPct val="100000"/>
              </a:lnSpc>
              <a:spcBef>
                <a:spcPts val="0"/>
              </a:spcBef>
              <a:spcAft>
                <a:spcPts val="0"/>
              </a:spcAft>
              <a:buSzPts val="1800"/>
              <a:buNone/>
            </a:pPr>
            <a:endParaRPr sz="1800">
              <a:solidFill>
                <a:srgbClr val="000000"/>
              </a:solidFill>
              <a:highlight>
                <a:srgbClr val="FFFFFF"/>
              </a:highlight>
              <a:latin typeface="Trebuchet MS"/>
              <a:ea typeface="Trebuchet MS"/>
              <a:cs typeface="Trebuchet MS"/>
              <a:sym typeface="Trebuchet MS"/>
            </a:endParaRPr>
          </a:p>
          <a:p>
            <a:pPr marL="457200" lvl="0" indent="-342900" algn="l" rtl="0">
              <a:lnSpc>
                <a:spcPct val="100000"/>
              </a:lnSpc>
              <a:spcBef>
                <a:spcPts val="0"/>
              </a:spcBef>
              <a:spcAft>
                <a:spcPts val="0"/>
              </a:spcAft>
              <a:buClr>
                <a:srgbClr val="000000"/>
              </a:buClr>
              <a:buSzPts val="1800"/>
              <a:buFont typeface="Trebuchet MS"/>
              <a:buChar char="●"/>
            </a:pPr>
            <a:r>
              <a:rPr lang="en-US" sz="1800" b="1" err="1">
                <a:solidFill>
                  <a:srgbClr val="000000"/>
                </a:solidFill>
                <a:highlight>
                  <a:srgbClr val="FFFFFF"/>
                </a:highlight>
                <a:latin typeface="Trebuchet MS"/>
                <a:ea typeface="Trebuchet MS"/>
                <a:cs typeface="Trebuchet MS"/>
                <a:sym typeface="Trebuchet MS"/>
              </a:rPr>
              <a:t>Sonchai</a:t>
            </a:r>
            <a:r>
              <a:rPr lang="en-US" sz="1800" b="1">
                <a:solidFill>
                  <a:srgbClr val="000000"/>
                </a:solidFill>
                <a:highlight>
                  <a:srgbClr val="FFFFFF"/>
                </a:highlight>
                <a:latin typeface="Trebuchet MS"/>
                <a:ea typeface="Trebuchet MS"/>
                <a:cs typeface="Trebuchet MS"/>
                <a:sym typeface="Trebuchet MS"/>
              </a:rPr>
              <a:t> Lange</a:t>
            </a:r>
            <a:endParaRPr sz="1800" b="1">
              <a:solidFill>
                <a:srgbClr val="000000"/>
              </a:solidFill>
              <a:highlight>
                <a:srgbClr val="FFFFFF"/>
              </a:highlight>
              <a:latin typeface="Trebuchet MS"/>
              <a:ea typeface="Trebuchet MS"/>
              <a:cs typeface="Trebuchet MS"/>
              <a:sym typeface="Trebuchet MS"/>
            </a:endParaRPr>
          </a:p>
          <a:p>
            <a:pPr indent="0">
              <a:spcBef>
                <a:spcPts val="0"/>
              </a:spcBef>
              <a:buNone/>
            </a:pPr>
            <a:r>
              <a:rPr lang="en-US" sz="1800">
                <a:solidFill>
                  <a:srgbClr val="000000"/>
                </a:solidFill>
                <a:highlight>
                  <a:srgbClr val="FFFFFF"/>
                </a:highlight>
                <a:latin typeface="Trebuchet MS"/>
                <a:ea typeface="Trebuchet MS"/>
                <a:cs typeface="Trebuchet MS"/>
                <a:sym typeface="Trebuchet MS"/>
              </a:rPr>
              <a:t>R&amp;D Engineer - Process &amp; Product Development </a:t>
            </a:r>
            <a:endParaRPr sz="1800">
              <a:solidFill>
                <a:srgbClr val="000000"/>
              </a:solidFill>
              <a:latin typeface="Trebuchet MS"/>
              <a:ea typeface="Trebuchet MS"/>
              <a:cs typeface="Trebuchet MS"/>
              <a:sym typeface="Trebuchet MS"/>
            </a:endParaRPr>
          </a:p>
        </p:txBody>
      </p:sp>
      <p:sp>
        <p:nvSpPr>
          <p:cNvPr id="440" name="Google Shape;440;p4"/>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FFFFFF"/>
              </a:buClr>
              <a:buSzPts val="2400"/>
              <a:buFont typeface="Arial"/>
              <a:buNone/>
            </a:pPr>
            <a:r>
              <a:rPr lang="en-US" sz="2400"/>
              <a:t>Acknowledgements</a:t>
            </a:r>
            <a:endParaRPr/>
          </a:p>
        </p:txBody>
      </p:sp>
      <p:sp>
        <p:nvSpPr>
          <p:cNvPr id="441" name="Google Shape;441;p4"/>
          <p:cNvSpPr txBox="1">
            <a:spLocks noGrp="1"/>
          </p:cNvSpPr>
          <p:nvPr>
            <p:ph type="sldNum" idx="12"/>
          </p:nvPr>
        </p:nvSpPr>
        <p:spPr>
          <a:xfrm>
            <a:off x="145970" y="4767264"/>
            <a:ext cx="2133600" cy="273844"/>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700"/>
              <a:buNone/>
            </a:pPr>
            <a:fld id="{00000000-1234-1234-1234-123412341234}" type="slidenum">
              <a:rPr lang="en-US">
                <a:solidFill>
                  <a:srgbClr val="7F7F7F"/>
                </a:solidFill>
              </a:rPr>
              <a:t>35</a:t>
            </a:fld>
            <a:endParaRPr>
              <a:solidFill>
                <a:srgbClr val="7F7F7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
          <p:cNvSpPr txBox="1">
            <a:spLocks noGrp="1"/>
          </p:cNvSpPr>
          <p:nvPr>
            <p:ph type="body" idx="1"/>
          </p:nvPr>
        </p:nvSpPr>
        <p:spPr>
          <a:xfrm>
            <a:off x="457200" y="1123951"/>
            <a:ext cx="8229600" cy="3912084"/>
          </a:xfrm>
          <a:prstGeom prst="rect">
            <a:avLst/>
          </a:prstGeom>
          <a:noFill/>
          <a:ln>
            <a:noFill/>
          </a:ln>
        </p:spPr>
        <p:txBody>
          <a:bodyPr spcFirstLastPara="1" wrap="square" lIns="68575" tIns="34275" rIns="68575" bIns="34275" anchor="t" anchorCtr="0">
            <a:normAutofit/>
          </a:bodyPr>
          <a:lstStyle/>
          <a:p>
            <a:pPr marL="457200" lvl="0" indent="-342900" algn="l" rtl="0">
              <a:lnSpc>
                <a:spcPct val="115000"/>
              </a:lnSpc>
              <a:spcBef>
                <a:spcPts val="0"/>
              </a:spcBef>
              <a:spcAft>
                <a:spcPts val="0"/>
              </a:spcAft>
              <a:buClr>
                <a:srgbClr val="000000"/>
              </a:buClr>
              <a:buSzPts val="1800"/>
              <a:buFont typeface="Trebuchet MS"/>
              <a:buChar char="●"/>
            </a:pPr>
            <a:r>
              <a:rPr lang="en-US" sz="1800" b="1">
                <a:solidFill>
                  <a:srgbClr val="000000"/>
                </a:solidFill>
                <a:latin typeface="Trebuchet MS"/>
                <a:ea typeface="Trebuchet MS"/>
                <a:cs typeface="Trebuchet MS"/>
                <a:sym typeface="Trebuchet MS"/>
              </a:rPr>
              <a:t>Success metric</a:t>
            </a:r>
            <a:endParaRPr sz="1800" b="1">
              <a:solidFill>
                <a:srgbClr val="000000"/>
              </a:solidFill>
              <a:latin typeface="Trebuchet MS"/>
              <a:ea typeface="Trebuchet MS"/>
              <a:cs typeface="Trebuchet MS"/>
              <a:sym typeface="Trebuchet MS"/>
            </a:endParaRPr>
          </a:p>
          <a:p>
            <a:pPr marL="457200" lvl="0" indent="0" algn="l" rtl="0">
              <a:lnSpc>
                <a:spcPct val="115000"/>
              </a:lnSpc>
              <a:spcBef>
                <a:spcPts val="0"/>
              </a:spcBef>
              <a:spcAft>
                <a:spcPts val="0"/>
              </a:spcAft>
              <a:buSzPts val="1800"/>
              <a:buNone/>
            </a:pPr>
            <a:r>
              <a:rPr lang="en-US" sz="1600">
                <a:solidFill>
                  <a:srgbClr val="000000"/>
                </a:solidFill>
                <a:latin typeface="Trebuchet MS"/>
                <a:ea typeface="Trebuchet MS"/>
                <a:cs typeface="Trebuchet MS"/>
                <a:sym typeface="Trebuchet MS"/>
              </a:rPr>
              <a:t>First and foremost understand the success metric for building any predictive model.</a:t>
            </a:r>
            <a:endParaRPr sz="1600">
              <a:solidFill>
                <a:srgbClr val="000000"/>
              </a:solidFill>
              <a:latin typeface="Trebuchet MS"/>
              <a:ea typeface="Trebuchet MS"/>
              <a:cs typeface="Trebuchet MS"/>
              <a:sym typeface="Trebuchet MS"/>
            </a:endParaRPr>
          </a:p>
          <a:p>
            <a:pPr marL="457200" lvl="0" indent="-342900" algn="l" rtl="0">
              <a:lnSpc>
                <a:spcPct val="115000"/>
              </a:lnSpc>
              <a:spcBef>
                <a:spcPts val="0"/>
              </a:spcBef>
              <a:spcAft>
                <a:spcPts val="0"/>
              </a:spcAft>
              <a:buClr>
                <a:srgbClr val="000000"/>
              </a:buClr>
              <a:buSzPts val="1800"/>
              <a:buFont typeface="Trebuchet MS"/>
              <a:buChar char="●"/>
            </a:pPr>
            <a:r>
              <a:rPr lang="en-US" sz="1800" b="1">
                <a:solidFill>
                  <a:srgbClr val="000000"/>
                </a:solidFill>
                <a:latin typeface="Trebuchet MS"/>
                <a:ea typeface="Trebuchet MS"/>
                <a:cs typeface="Trebuchet MS"/>
                <a:sym typeface="Trebuchet MS"/>
              </a:rPr>
              <a:t>Understand the data</a:t>
            </a:r>
            <a:endParaRPr sz="1800" b="1">
              <a:solidFill>
                <a:srgbClr val="000000"/>
              </a:solidFill>
              <a:latin typeface="Trebuchet MS"/>
              <a:ea typeface="Trebuchet MS"/>
              <a:cs typeface="Trebuchet MS"/>
              <a:sym typeface="Trebuchet MS"/>
            </a:endParaRPr>
          </a:p>
          <a:p>
            <a:pPr marL="457200" lvl="0" indent="0" algn="l" rtl="0">
              <a:lnSpc>
                <a:spcPct val="115000"/>
              </a:lnSpc>
              <a:spcBef>
                <a:spcPts val="0"/>
              </a:spcBef>
              <a:spcAft>
                <a:spcPts val="0"/>
              </a:spcAft>
              <a:buSzPts val="1800"/>
              <a:buNone/>
            </a:pPr>
            <a:r>
              <a:rPr lang="en-US" sz="1600">
                <a:solidFill>
                  <a:srgbClr val="000000"/>
                </a:solidFill>
                <a:latin typeface="Trebuchet MS"/>
                <a:ea typeface="Trebuchet MS"/>
                <a:cs typeface="Trebuchet MS"/>
                <a:sym typeface="Trebuchet MS"/>
              </a:rPr>
              <a:t>Data might not be complete always. Hence, it's a duty of a data scientist to explore, talk to cross functional team and decide if more data is required.</a:t>
            </a:r>
            <a:endParaRPr sz="1600">
              <a:solidFill>
                <a:srgbClr val="000000"/>
              </a:solidFill>
              <a:latin typeface="Trebuchet MS"/>
              <a:ea typeface="Trebuchet MS"/>
              <a:cs typeface="Trebuchet MS"/>
              <a:sym typeface="Trebuchet MS"/>
            </a:endParaRPr>
          </a:p>
          <a:p>
            <a:pPr marL="457200" lvl="0" indent="-342900" algn="l" rtl="0">
              <a:lnSpc>
                <a:spcPct val="115000"/>
              </a:lnSpc>
              <a:spcBef>
                <a:spcPts val="0"/>
              </a:spcBef>
              <a:spcAft>
                <a:spcPts val="0"/>
              </a:spcAft>
              <a:buClr>
                <a:srgbClr val="000000"/>
              </a:buClr>
              <a:buSzPts val="1800"/>
              <a:buFont typeface="Trebuchet MS"/>
              <a:buChar char="●"/>
            </a:pPr>
            <a:r>
              <a:rPr lang="en-US" sz="1800" b="1">
                <a:solidFill>
                  <a:srgbClr val="000000"/>
                </a:solidFill>
                <a:latin typeface="Trebuchet MS"/>
                <a:ea typeface="Trebuchet MS"/>
                <a:cs typeface="Trebuchet MS"/>
                <a:sym typeface="Trebuchet MS"/>
              </a:rPr>
              <a:t>Discussions are must</a:t>
            </a:r>
            <a:endParaRPr sz="1800" b="1">
              <a:solidFill>
                <a:srgbClr val="000000"/>
              </a:solidFill>
              <a:latin typeface="Trebuchet MS"/>
              <a:ea typeface="Trebuchet MS"/>
              <a:cs typeface="Trebuchet MS"/>
              <a:sym typeface="Trebuchet MS"/>
            </a:endParaRPr>
          </a:p>
          <a:p>
            <a:pPr marL="457200" lvl="0" indent="0" algn="l" rtl="0">
              <a:lnSpc>
                <a:spcPct val="115000"/>
              </a:lnSpc>
              <a:spcBef>
                <a:spcPts val="0"/>
              </a:spcBef>
              <a:spcAft>
                <a:spcPts val="0"/>
              </a:spcAft>
              <a:buSzPts val="1800"/>
              <a:buNone/>
            </a:pPr>
            <a:r>
              <a:rPr lang="en-US" sz="1600">
                <a:solidFill>
                  <a:srgbClr val="000000"/>
                </a:solidFill>
                <a:latin typeface="Trebuchet MS"/>
                <a:ea typeface="Trebuchet MS"/>
                <a:cs typeface="Trebuchet MS"/>
                <a:sym typeface="Trebuchet MS"/>
              </a:rPr>
              <a:t>Collaborative interactions within own team as well as with cross functional teams are must to be productive and successful in the endeavor</a:t>
            </a:r>
            <a:endParaRPr sz="1600">
              <a:solidFill>
                <a:srgbClr val="000000"/>
              </a:solidFill>
              <a:latin typeface="Trebuchet MS"/>
              <a:ea typeface="Trebuchet MS"/>
              <a:cs typeface="Trebuchet MS"/>
              <a:sym typeface="Trebuchet MS"/>
            </a:endParaRPr>
          </a:p>
          <a:p>
            <a:pPr marL="457200" lvl="0" indent="-342900" algn="l" rtl="0">
              <a:lnSpc>
                <a:spcPct val="115000"/>
              </a:lnSpc>
              <a:spcBef>
                <a:spcPts val="0"/>
              </a:spcBef>
              <a:spcAft>
                <a:spcPts val="0"/>
              </a:spcAft>
              <a:buClr>
                <a:srgbClr val="000000"/>
              </a:buClr>
              <a:buSzPts val="1800"/>
              <a:buFont typeface="Trebuchet MS"/>
              <a:buChar char="●"/>
            </a:pPr>
            <a:r>
              <a:rPr lang="en-US" sz="1800" b="1">
                <a:solidFill>
                  <a:srgbClr val="000000"/>
                </a:solidFill>
                <a:latin typeface="Trebuchet MS"/>
                <a:ea typeface="Trebuchet MS"/>
                <a:cs typeface="Trebuchet MS"/>
                <a:sym typeface="Trebuchet MS"/>
              </a:rPr>
              <a:t>Be open in thoughts</a:t>
            </a:r>
            <a:endParaRPr sz="1800" b="1">
              <a:solidFill>
                <a:srgbClr val="000000"/>
              </a:solidFill>
              <a:latin typeface="Trebuchet MS"/>
              <a:ea typeface="Trebuchet MS"/>
              <a:cs typeface="Trebuchet MS"/>
              <a:sym typeface="Trebuchet MS"/>
            </a:endParaRPr>
          </a:p>
          <a:p>
            <a:pPr marL="457200" lvl="0" indent="0" algn="l" rtl="0">
              <a:lnSpc>
                <a:spcPct val="115000"/>
              </a:lnSpc>
              <a:spcBef>
                <a:spcPts val="0"/>
              </a:spcBef>
              <a:spcAft>
                <a:spcPts val="0"/>
              </a:spcAft>
              <a:buSzPts val="1800"/>
              <a:buNone/>
            </a:pPr>
            <a:r>
              <a:rPr lang="en-US" sz="1600">
                <a:solidFill>
                  <a:srgbClr val="000000"/>
                </a:solidFill>
                <a:latin typeface="Trebuchet MS"/>
                <a:ea typeface="Trebuchet MS"/>
                <a:cs typeface="Trebuchet MS"/>
                <a:sym typeface="Trebuchet MS"/>
              </a:rPr>
              <a:t>Be open and confident about own perspective. Also, be open to receive any kind of suggestions/critiques.</a:t>
            </a:r>
            <a:endParaRPr sz="1800" b="1">
              <a:solidFill>
                <a:srgbClr val="000000"/>
              </a:solidFill>
              <a:latin typeface="Trebuchet MS"/>
              <a:ea typeface="Trebuchet MS"/>
              <a:cs typeface="Trebuchet MS"/>
              <a:sym typeface="Trebuchet MS"/>
            </a:endParaRPr>
          </a:p>
          <a:p>
            <a:pPr marL="457200" lvl="0" indent="-342900" algn="l" rtl="0">
              <a:lnSpc>
                <a:spcPct val="115000"/>
              </a:lnSpc>
              <a:spcBef>
                <a:spcPts val="0"/>
              </a:spcBef>
              <a:spcAft>
                <a:spcPts val="0"/>
              </a:spcAft>
              <a:buClr>
                <a:srgbClr val="000000"/>
              </a:buClr>
              <a:buSzPts val="1800"/>
              <a:buFont typeface="Trebuchet MS"/>
              <a:buChar char="●"/>
            </a:pPr>
            <a:r>
              <a:rPr lang="en-US" sz="1800" b="1">
                <a:solidFill>
                  <a:srgbClr val="000000"/>
                </a:solidFill>
                <a:latin typeface="Trebuchet MS"/>
                <a:ea typeface="Trebuchet MS"/>
                <a:cs typeface="Trebuchet MS"/>
                <a:sym typeface="Trebuchet MS"/>
              </a:rPr>
              <a:t>Along with projects, networking is also equally important.</a:t>
            </a:r>
            <a:endParaRPr sz="1800" b="1">
              <a:solidFill>
                <a:srgbClr val="000000"/>
              </a:solidFill>
              <a:latin typeface="Trebuchet MS"/>
              <a:ea typeface="Trebuchet MS"/>
              <a:cs typeface="Trebuchet MS"/>
              <a:sym typeface="Trebuchet MS"/>
            </a:endParaRPr>
          </a:p>
        </p:txBody>
      </p:sp>
      <p:sp>
        <p:nvSpPr>
          <p:cNvPr id="447" name="Google Shape;447;p5"/>
          <p:cNvSpPr txBox="1">
            <a:spLocks noGrp="1"/>
          </p:cNvSpPr>
          <p:nvPr>
            <p:ph type="title"/>
          </p:nvPr>
        </p:nvSpPr>
        <p:spPr>
          <a:xfrm>
            <a:off x="457200" y="205978"/>
            <a:ext cx="8229600" cy="857250"/>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Clr>
                <a:srgbClr val="FFFFFF"/>
              </a:buClr>
              <a:buSzPts val="2400"/>
              <a:buFont typeface="Arial"/>
              <a:buNone/>
            </a:pPr>
            <a:r>
              <a:rPr lang="en-US" sz="2400"/>
              <a:t>Internship Learnings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
          <p:cNvSpPr txBox="1">
            <a:spLocks noGrp="1"/>
          </p:cNvSpPr>
          <p:nvPr>
            <p:ph type="title"/>
          </p:nvPr>
        </p:nvSpPr>
        <p:spPr>
          <a:xfrm>
            <a:off x="457201" y="1949450"/>
            <a:ext cx="4954409" cy="1384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2800"/>
              <a:buFont typeface="Arial"/>
              <a:buNone/>
            </a:pPr>
            <a:r>
              <a:rPr lang="en-US" sz="2800"/>
              <a:t>Questions?</a:t>
            </a:r>
            <a:endParaRPr/>
          </a:p>
        </p:txBody>
      </p:sp>
      <p:sp>
        <p:nvSpPr>
          <p:cNvPr id="453" name="Google Shape;453;p6"/>
          <p:cNvSpPr txBox="1">
            <a:spLocks noGrp="1"/>
          </p:cNvSpPr>
          <p:nvPr>
            <p:ph type="sldNum" idx="12"/>
          </p:nvPr>
        </p:nvSpPr>
        <p:spPr>
          <a:xfrm>
            <a:off x="145970" y="4767264"/>
            <a:ext cx="2133600" cy="273844"/>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700"/>
              <a:buNone/>
            </a:pPr>
            <a:fld id="{00000000-1234-1234-1234-123412341234}" type="slidenum">
              <a:rPr lang="en-US">
                <a:solidFill>
                  <a:srgbClr val="7F7F7F"/>
                </a:solidFill>
              </a:rPr>
              <a:t>37</a:t>
            </a:fld>
            <a:endParaRPr>
              <a:solidFill>
                <a:srgbClr val="7F7F7F"/>
              </a:solidFill>
            </a:endParaRPr>
          </a:p>
        </p:txBody>
      </p:sp>
      <p:pic>
        <p:nvPicPr>
          <p:cNvPr id="454" name="Google Shape;454;p6" descr="PepsiCo_RnD_Logo_KO.png"/>
          <p:cNvPicPr preferRelativeResize="0"/>
          <p:nvPr/>
        </p:nvPicPr>
        <p:blipFill rotWithShape="1">
          <a:blip r:embed="rId3">
            <a:alphaModFix/>
          </a:blip>
          <a:srcRect/>
          <a:stretch/>
        </p:blipFill>
        <p:spPr>
          <a:xfrm>
            <a:off x="6790276" y="1905005"/>
            <a:ext cx="1426464" cy="1422401"/>
          </a:xfrm>
          <a:prstGeom prst="rect">
            <a:avLst/>
          </a:prstGeom>
          <a:noFill/>
          <a:ln>
            <a:noFill/>
          </a:ln>
        </p:spPr>
      </p:pic>
      <p:pic>
        <p:nvPicPr>
          <p:cNvPr id="455" name="Google Shape;455;p6" descr="Image result for questions"/>
          <p:cNvPicPr preferRelativeResize="0"/>
          <p:nvPr/>
        </p:nvPicPr>
        <p:blipFill rotWithShape="1">
          <a:blip r:embed="rId4">
            <a:alphaModFix/>
          </a:blip>
          <a:srcRect/>
          <a:stretch/>
        </p:blipFill>
        <p:spPr>
          <a:xfrm>
            <a:off x="31690" y="283779"/>
            <a:ext cx="2247880" cy="110687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7"/>
          <p:cNvSpPr txBox="1">
            <a:spLocks noGrp="1"/>
          </p:cNvSpPr>
          <p:nvPr>
            <p:ph type="title"/>
          </p:nvPr>
        </p:nvSpPr>
        <p:spPr>
          <a:xfrm>
            <a:off x="457202" y="1949450"/>
            <a:ext cx="4954409" cy="1384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2800"/>
              <a:buFont typeface="Arial"/>
              <a:buNone/>
            </a:pPr>
            <a:r>
              <a:rPr lang="en-US" sz="2800"/>
              <a:t>APPENDIX</a:t>
            </a:r>
            <a:endParaRPr/>
          </a:p>
        </p:txBody>
      </p:sp>
      <p:sp>
        <p:nvSpPr>
          <p:cNvPr id="461" name="Google Shape;461;p7"/>
          <p:cNvSpPr txBox="1">
            <a:spLocks noGrp="1"/>
          </p:cNvSpPr>
          <p:nvPr>
            <p:ph type="sldNum" idx="12"/>
          </p:nvPr>
        </p:nvSpPr>
        <p:spPr>
          <a:xfrm>
            <a:off x="145970" y="4767264"/>
            <a:ext cx="2133600" cy="273844"/>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700"/>
              <a:buNone/>
            </a:pPr>
            <a:fld id="{00000000-1234-1234-1234-123412341234}" type="slidenum">
              <a:rPr lang="en-US">
                <a:solidFill>
                  <a:srgbClr val="7F7F7F"/>
                </a:solidFill>
              </a:rPr>
              <a:t>38</a:t>
            </a:fld>
            <a:endParaRPr>
              <a:solidFill>
                <a:srgbClr val="7F7F7F"/>
              </a:solidFill>
            </a:endParaRPr>
          </a:p>
        </p:txBody>
      </p:sp>
      <p:pic>
        <p:nvPicPr>
          <p:cNvPr id="462" name="Google Shape;462;p7" descr="PepsiCo_RnD_Logo_KO.png"/>
          <p:cNvPicPr preferRelativeResize="0"/>
          <p:nvPr/>
        </p:nvPicPr>
        <p:blipFill rotWithShape="1">
          <a:blip r:embed="rId3">
            <a:alphaModFix/>
          </a:blip>
          <a:srcRect/>
          <a:stretch/>
        </p:blipFill>
        <p:spPr>
          <a:xfrm>
            <a:off x="6790276" y="1905005"/>
            <a:ext cx="1426464" cy="14224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8"/>
          <p:cNvSpPr txBox="1">
            <a:spLocks noGrp="1"/>
          </p:cNvSpPr>
          <p:nvPr>
            <p:ph type="title"/>
          </p:nvPr>
        </p:nvSpPr>
        <p:spPr>
          <a:xfrm>
            <a:off x="457201" y="1949450"/>
            <a:ext cx="4954409" cy="13843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2800"/>
              <a:buFont typeface="Arial"/>
              <a:buNone/>
            </a:pPr>
            <a:r>
              <a:rPr lang="en-US" sz="2800"/>
              <a:t>THANK  YOU!!</a:t>
            </a:r>
            <a:endParaRPr sz="2800"/>
          </a:p>
        </p:txBody>
      </p:sp>
      <p:sp>
        <p:nvSpPr>
          <p:cNvPr id="468" name="Google Shape;468;p8"/>
          <p:cNvSpPr txBox="1">
            <a:spLocks noGrp="1"/>
          </p:cNvSpPr>
          <p:nvPr>
            <p:ph type="sldNum" idx="12"/>
          </p:nvPr>
        </p:nvSpPr>
        <p:spPr>
          <a:xfrm>
            <a:off x="145970" y="4767264"/>
            <a:ext cx="2133600" cy="273844"/>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700"/>
              <a:buNone/>
            </a:pPr>
            <a:fld id="{00000000-1234-1234-1234-123412341234}" type="slidenum">
              <a:rPr lang="en-US">
                <a:solidFill>
                  <a:srgbClr val="7F7F7F"/>
                </a:solidFill>
              </a:rPr>
              <a:t>39</a:t>
            </a:fld>
            <a:endParaRPr>
              <a:solidFill>
                <a:srgbClr val="7F7F7F"/>
              </a:solidFill>
            </a:endParaRPr>
          </a:p>
        </p:txBody>
      </p:sp>
      <p:pic>
        <p:nvPicPr>
          <p:cNvPr id="469" name="Google Shape;469;p8" descr="PepsiCo_RnD_Logo_KO.png"/>
          <p:cNvPicPr preferRelativeResize="0"/>
          <p:nvPr/>
        </p:nvPicPr>
        <p:blipFill rotWithShape="1">
          <a:blip r:embed="rId3">
            <a:alphaModFix/>
          </a:blip>
          <a:srcRect/>
          <a:stretch/>
        </p:blipFill>
        <p:spPr>
          <a:xfrm>
            <a:off x="6790276" y="1905005"/>
            <a:ext cx="1426464" cy="14224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8d494fb30d_0_294"/>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2300"/>
              <a:buNone/>
            </a:pPr>
            <a:r>
              <a:rPr lang="en-US">
                <a:solidFill>
                  <a:schemeClr val="lt1"/>
                </a:solidFill>
              </a:rPr>
              <a:t>Introduction - Data Science &amp; Analytics</a:t>
            </a:r>
            <a:endParaRPr/>
          </a:p>
        </p:txBody>
      </p:sp>
      <p:sp>
        <p:nvSpPr>
          <p:cNvPr id="136" name="Google Shape;136;g8d494fb30d_0_294"/>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US"/>
              <a:t>4</a:t>
            </a:fld>
            <a:endParaRPr/>
          </a:p>
        </p:txBody>
      </p:sp>
      <p:pic>
        <p:nvPicPr>
          <p:cNvPr id="137" name="Google Shape;137;g8d494fb30d_0_294"/>
          <p:cNvPicPr preferRelativeResize="0"/>
          <p:nvPr/>
        </p:nvPicPr>
        <p:blipFill rotWithShape="1">
          <a:blip r:embed="rId3">
            <a:alphaModFix/>
          </a:blip>
          <a:srcRect/>
          <a:stretch/>
        </p:blipFill>
        <p:spPr>
          <a:xfrm>
            <a:off x="457200" y="1119850"/>
            <a:ext cx="8229601" cy="4023650"/>
          </a:xfrm>
          <a:prstGeom prst="rect">
            <a:avLst/>
          </a:prstGeom>
          <a:noFill/>
          <a:ln>
            <a:noFill/>
          </a:ln>
        </p:spPr>
      </p:pic>
      <p:sp>
        <p:nvSpPr>
          <p:cNvPr id="138" name="Google Shape;138;g8d494fb30d_0_294"/>
          <p:cNvSpPr/>
          <p:nvPr/>
        </p:nvSpPr>
        <p:spPr>
          <a:xfrm>
            <a:off x="6762725" y="1968550"/>
            <a:ext cx="1668900" cy="603000"/>
          </a:xfrm>
          <a:prstGeom prst="roundRect">
            <a:avLst>
              <a:gd name="adj" fmla="val 16667"/>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45720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alibri"/>
                <a:ea typeface="Calibri"/>
                <a:cs typeface="Calibri"/>
                <a:sym typeface="Calibri"/>
              </a:rPr>
              <a:t>Machine Learning &amp; AI</a:t>
            </a:r>
            <a:endParaRPr lang="en-US" sz="1200" b="1" i="0" u="none" strike="noStrike" cap="none">
              <a:solidFill>
                <a:srgbClr val="000000"/>
              </a:solidFill>
              <a:latin typeface="Calibri"/>
              <a:ea typeface="Calibri"/>
              <a:cs typeface="Calibri"/>
            </a:endParaRPr>
          </a:p>
        </p:txBody>
      </p:sp>
      <p:pic>
        <p:nvPicPr>
          <p:cNvPr id="139" name="Google Shape;139;g8d494fb30d_0_294"/>
          <p:cNvPicPr preferRelativeResize="0"/>
          <p:nvPr/>
        </p:nvPicPr>
        <p:blipFill rotWithShape="1">
          <a:blip r:embed="rId4">
            <a:alphaModFix/>
          </a:blip>
          <a:srcRect/>
          <a:stretch/>
        </p:blipFill>
        <p:spPr>
          <a:xfrm>
            <a:off x="6838925" y="2104075"/>
            <a:ext cx="391850" cy="404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8eb9d26eb8_0_40"/>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2300"/>
              <a:buNone/>
            </a:pPr>
            <a:r>
              <a:rPr lang="en-US"/>
              <a:t>Objective</a:t>
            </a:r>
            <a:endParaRPr/>
          </a:p>
        </p:txBody>
      </p:sp>
      <p:sp>
        <p:nvSpPr>
          <p:cNvPr id="154" name="Google Shape;154;g8eb9d26eb8_0_40"/>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US"/>
              <a:t>5</a:t>
            </a:fld>
            <a:endParaRPr/>
          </a:p>
        </p:txBody>
      </p:sp>
      <p:sp>
        <p:nvSpPr>
          <p:cNvPr id="155" name="Google Shape;155;g8eb9d26eb8_0_40"/>
          <p:cNvSpPr txBox="1"/>
          <p:nvPr/>
        </p:nvSpPr>
        <p:spPr>
          <a:xfrm>
            <a:off x="387900" y="1185024"/>
            <a:ext cx="8368200" cy="3078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000"/>
              <a:buFont typeface="Arial"/>
              <a:buNone/>
            </a:pPr>
            <a:r>
              <a:rPr lang="en-US" sz="2000" b="0" i="0" u="none" strike="noStrike" cap="none">
                <a:solidFill>
                  <a:srgbClr val="000000"/>
                </a:solidFill>
                <a:latin typeface="Trebuchet MS"/>
                <a:ea typeface="Trebuchet MS"/>
                <a:cs typeface="Trebuchet MS"/>
                <a:sym typeface="Trebuchet MS"/>
              </a:rPr>
              <a:t>To build a machine learning based prediction model to be able to predict the %age of chips produced (having length &gt;2.5 inches), from each truckload of potatoes.</a:t>
            </a:r>
            <a:endParaRPr sz="2000" b="0" i="0" u="none" strike="noStrike" cap="none">
              <a:solidFill>
                <a:srgbClr val="000000"/>
              </a:solidFill>
              <a:latin typeface="Trebuchet MS"/>
              <a:ea typeface="Trebuchet MS"/>
              <a:cs typeface="Trebuchet MS"/>
              <a:sym typeface="Trebuchet MS"/>
            </a:endParaRPr>
          </a:p>
          <a:p>
            <a:pPr marL="0" marR="0" lvl="0" indent="0" algn="l" rtl="0">
              <a:lnSpc>
                <a:spcPct val="115000"/>
              </a:lnSpc>
              <a:spcBef>
                <a:spcPts val="1600"/>
              </a:spcBef>
              <a:spcAft>
                <a:spcPts val="1600"/>
              </a:spcAft>
              <a:buClr>
                <a:srgbClr val="000000"/>
              </a:buClr>
              <a:buSzPts val="2000"/>
              <a:buFont typeface="Arial"/>
              <a:buNone/>
            </a:pPr>
            <a:endParaRPr sz="2000" b="0" i="0" u="none" strike="noStrike" cap="none">
              <a:solidFill>
                <a:srgbClr val="FFFFFF"/>
              </a:solidFill>
              <a:latin typeface="Trebuchet MS"/>
              <a:ea typeface="Trebuchet MS"/>
              <a:cs typeface="Trebuchet MS"/>
              <a:sym typeface="Trebuchet MS"/>
            </a:endParaRPr>
          </a:p>
        </p:txBody>
      </p:sp>
      <p:pic>
        <p:nvPicPr>
          <p:cNvPr id="156" name="Google Shape;156;g8eb9d26eb8_0_40"/>
          <p:cNvPicPr preferRelativeResize="0"/>
          <p:nvPr/>
        </p:nvPicPr>
        <p:blipFill rotWithShape="1">
          <a:blip r:embed="rId3">
            <a:alphaModFix/>
          </a:blip>
          <a:srcRect l="55332" t="46048" r="7270"/>
          <a:stretch/>
        </p:blipFill>
        <p:spPr>
          <a:xfrm>
            <a:off x="5364200" y="2419350"/>
            <a:ext cx="3419674" cy="2495551"/>
          </a:xfrm>
          <a:prstGeom prst="rect">
            <a:avLst/>
          </a:prstGeom>
          <a:noFill/>
          <a:ln>
            <a:noFill/>
          </a:ln>
        </p:spPr>
      </p:pic>
      <p:pic>
        <p:nvPicPr>
          <p:cNvPr id="157" name="Google Shape;157;g8eb9d26eb8_0_40"/>
          <p:cNvPicPr preferRelativeResize="0"/>
          <p:nvPr/>
        </p:nvPicPr>
        <p:blipFill rotWithShape="1">
          <a:blip r:embed="rId4">
            <a:alphaModFix/>
          </a:blip>
          <a:srcRect/>
          <a:stretch/>
        </p:blipFill>
        <p:spPr>
          <a:xfrm>
            <a:off x="204300" y="2636425"/>
            <a:ext cx="3135999" cy="2221324"/>
          </a:xfrm>
          <a:prstGeom prst="rect">
            <a:avLst/>
          </a:prstGeom>
          <a:noFill/>
          <a:ln>
            <a:noFill/>
          </a:ln>
        </p:spPr>
      </p:pic>
      <p:cxnSp>
        <p:nvCxnSpPr>
          <p:cNvPr id="158" name="Google Shape;158;g8eb9d26eb8_0_40"/>
          <p:cNvCxnSpPr/>
          <p:nvPr/>
        </p:nvCxnSpPr>
        <p:spPr>
          <a:xfrm flipH="1">
            <a:off x="6532475" y="2525850"/>
            <a:ext cx="126600" cy="702600"/>
          </a:xfrm>
          <a:prstGeom prst="straightConnector1">
            <a:avLst/>
          </a:prstGeom>
          <a:noFill/>
          <a:ln w="38100" cap="flat" cmpd="sng">
            <a:solidFill>
              <a:srgbClr val="FF0000"/>
            </a:solidFill>
            <a:prstDash val="solid"/>
            <a:round/>
            <a:headEnd type="none" w="sm" len="sm"/>
            <a:tailEnd type="none" w="sm" len="sm"/>
          </a:ln>
        </p:spPr>
      </p:cxnSp>
      <p:cxnSp>
        <p:nvCxnSpPr>
          <p:cNvPr id="159" name="Google Shape;159;g8eb9d26eb8_0_40"/>
          <p:cNvCxnSpPr/>
          <p:nvPr/>
        </p:nvCxnSpPr>
        <p:spPr>
          <a:xfrm>
            <a:off x="3459300" y="3471150"/>
            <a:ext cx="1827000" cy="0"/>
          </a:xfrm>
          <a:prstGeom prst="straightConnector1">
            <a:avLst/>
          </a:prstGeom>
          <a:noFill/>
          <a:ln w="38100" cap="flat" cmpd="sng">
            <a:solidFill>
              <a:srgbClr val="00FF00"/>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
                                            <p:txEl>
                                              <p:pRg st="0" end="0"/>
                                            </p:txEl>
                                          </p:spTgt>
                                        </p:tgtEl>
                                        <p:attrNameLst>
                                          <p:attrName>style.visibility</p:attrName>
                                        </p:attrNameLst>
                                      </p:cBhvr>
                                      <p:to>
                                        <p:strVal val="visible"/>
                                      </p:to>
                                    </p:set>
                                    <p:animEffect transition="in" filter="fade">
                                      <p:cBhvr>
                                        <p:cTn id="7" dur="1000"/>
                                        <p:tgtEl>
                                          <p:spTgt spid="1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5">
                                            <p:txEl>
                                              <p:pRg st="1" end="1"/>
                                            </p:txEl>
                                          </p:spTgt>
                                        </p:tgtEl>
                                        <p:attrNameLst>
                                          <p:attrName>style.visibility</p:attrName>
                                        </p:attrNameLst>
                                      </p:cBhvr>
                                      <p:to>
                                        <p:strVal val="visible"/>
                                      </p:to>
                                    </p:set>
                                    <p:animEffect transition="in" filter="fade">
                                      <p:cBhvr>
                                        <p:cTn id="12" dur="1000"/>
                                        <p:tgtEl>
                                          <p:spTgt spid="1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6"/>
                                        </p:tgtEl>
                                        <p:attrNameLst>
                                          <p:attrName>style.visibility</p:attrName>
                                        </p:attrNameLst>
                                      </p:cBhvr>
                                      <p:to>
                                        <p:strVal val="visible"/>
                                      </p:to>
                                    </p:set>
                                    <p:animEffect transition="in" filter="fade">
                                      <p:cBhvr>
                                        <p:cTn id="17" dur="1000"/>
                                        <p:tgtEl>
                                          <p:spTgt spid="156"/>
                                        </p:tgtEl>
                                      </p:cBhvr>
                                    </p:animEffect>
                                  </p:childTnLst>
                                </p:cTn>
                              </p:par>
                              <p:par>
                                <p:cTn id="18" presetID="10" presetClass="entr" presetSubtype="0" fill="hold" nodeType="withEffect">
                                  <p:stCondLst>
                                    <p:cond delay="0"/>
                                  </p:stCondLst>
                                  <p:childTnLst>
                                    <p:set>
                                      <p:cBhvr>
                                        <p:cTn id="19" dur="1" fill="hold">
                                          <p:stCondLst>
                                            <p:cond delay="0"/>
                                          </p:stCondLst>
                                        </p:cTn>
                                        <p:tgtEl>
                                          <p:spTgt spid="157"/>
                                        </p:tgtEl>
                                        <p:attrNameLst>
                                          <p:attrName>style.visibility</p:attrName>
                                        </p:attrNameLst>
                                      </p:cBhvr>
                                      <p:to>
                                        <p:strVal val="visible"/>
                                      </p:to>
                                    </p:set>
                                    <p:animEffect transition="in" filter="fade">
                                      <p:cBhvr>
                                        <p:cTn id="20" dur="1000"/>
                                        <p:tgtEl>
                                          <p:spTgt spid="157"/>
                                        </p:tgtEl>
                                      </p:cBhvr>
                                    </p:animEffect>
                                  </p:childTnLst>
                                </p:cTn>
                              </p:par>
                              <p:par>
                                <p:cTn id="21" presetID="10" presetClass="entr" presetSubtype="0" fill="hold" nodeType="withEffect">
                                  <p:stCondLst>
                                    <p:cond delay="0"/>
                                  </p:stCondLst>
                                  <p:childTnLst>
                                    <p:set>
                                      <p:cBhvr>
                                        <p:cTn id="22" dur="1" fill="hold">
                                          <p:stCondLst>
                                            <p:cond delay="0"/>
                                          </p:stCondLst>
                                        </p:cTn>
                                        <p:tgtEl>
                                          <p:spTgt spid="159"/>
                                        </p:tgtEl>
                                        <p:attrNameLst>
                                          <p:attrName>style.visibility</p:attrName>
                                        </p:attrNameLst>
                                      </p:cBhvr>
                                      <p:to>
                                        <p:strVal val="visible"/>
                                      </p:to>
                                    </p:set>
                                    <p:animEffect transition="in" filter="fade">
                                      <p:cBhvr>
                                        <p:cTn id="23" dur="1000"/>
                                        <p:tgtEl>
                                          <p:spTgt spid="159"/>
                                        </p:tgtEl>
                                      </p:cBhvr>
                                    </p:animEffect>
                                  </p:childTnLst>
                                </p:cTn>
                              </p:par>
                              <p:par>
                                <p:cTn id="24" presetID="10" presetClass="entr" presetSubtype="0" fill="hold" nodeType="withEffect">
                                  <p:stCondLst>
                                    <p:cond delay="0"/>
                                  </p:stCondLst>
                                  <p:childTnLst>
                                    <p:set>
                                      <p:cBhvr>
                                        <p:cTn id="25" dur="1" fill="hold">
                                          <p:stCondLst>
                                            <p:cond delay="0"/>
                                          </p:stCondLst>
                                        </p:cTn>
                                        <p:tgtEl>
                                          <p:spTgt spid="158"/>
                                        </p:tgtEl>
                                        <p:attrNameLst>
                                          <p:attrName>style.visibility</p:attrName>
                                        </p:attrNameLst>
                                      </p:cBhvr>
                                      <p:to>
                                        <p:strVal val="visible"/>
                                      </p:to>
                                    </p:set>
                                    <p:animEffect transition="in" filter="fade">
                                      <p:cBhvr>
                                        <p:cTn id="26" dur="10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8eb9d26eb8_0_61"/>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Autofit/>
          </a:bodyPr>
          <a:lstStyle/>
          <a:p>
            <a:pPr marL="457200" lvl="0" indent="-355600" algn="l" rtl="0">
              <a:lnSpc>
                <a:spcPct val="115000"/>
              </a:lnSpc>
              <a:spcBef>
                <a:spcPts val="0"/>
              </a:spcBef>
              <a:spcAft>
                <a:spcPts val="0"/>
              </a:spcAft>
              <a:buClr>
                <a:srgbClr val="000000"/>
              </a:buClr>
              <a:buSzPts val="2000"/>
              <a:buFont typeface="Trebuchet MS"/>
              <a:buChar char="●"/>
            </a:pPr>
            <a:r>
              <a:rPr lang="en-US" sz="2000">
                <a:solidFill>
                  <a:srgbClr val="000000"/>
                </a:solidFill>
                <a:latin typeface="Trebuchet MS"/>
                <a:ea typeface="Trebuchet MS"/>
                <a:cs typeface="Trebuchet MS"/>
                <a:sym typeface="Trebuchet MS"/>
              </a:rPr>
              <a:t>This project would help the chips production team to estimate the right quantity of small packets to order and avoid wastage.</a:t>
            </a:r>
            <a:endParaRPr sz="2000">
              <a:solidFill>
                <a:srgbClr val="000000"/>
              </a:solidFill>
              <a:latin typeface="Trebuchet MS"/>
              <a:ea typeface="Trebuchet MS"/>
              <a:cs typeface="Trebuchet MS"/>
              <a:sym typeface="Trebuchet MS"/>
            </a:endParaRPr>
          </a:p>
          <a:p>
            <a:pPr marL="457200" lvl="0" indent="-355600" algn="l" rtl="0">
              <a:lnSpc>
                <a:spcPct val="115000"/>
              </a:lnSpc>
              <a:spcBef>
                <a:spcPts val="0"/>
              </a:spcBef>
              <a:spcAft>
                <a:spcPts val="0"/>
              </a:spcAft>
              <a:buClr>
                <a:srgbClr val="000000"/>
              </a:buClr>
              <a:buSzPts val="2000"/>
              <a:buFont typeface="Trebuchet MS"/>
              <a:buChar char="●"/>
            </a:pPr>
            <a:r>
              <a:rPr lang="en-US" sz="2000">
                <a:solidFill>
                  <a:srgbClr val="000000"/>
                </a:solidFill>
                <a:latin typeface="Trebuchet MS"/>
                <a:ea typeface="Trebuchet MS"/>
                <a:cs typeface="Trebuchet MS"/>
                <a:sym typeface="Trebuchet MS"/>
              </a:rPr>
              <a:t>Small packets can fit small chips with L&lt;2.5 inches.</a:t>
            </a:r>
            <a:endParaRPr sz="2000">
              <a:solidFill>
                <a:srgbClr val="000000"/>
              </a:solidFill>
              <a:latin typeface="Trebuchet MS"/>
              <a:ea typeface="Trebuchet MS"/>
              <a:cs typeface="Trebuchet MS"/>
              <a:sym typeface="Trebuchet MS"/>
            </a:endParaRPr>
          </a:p>
          <a:p>
            <a:pPr marL="457200" lvl="0" indent="-355600" algn="l" rtl="0">
              <a:lnSpc>
                <a:spcPct val="115000"/>
              </a:lnSpc>
              <a:spcBef>
                <a:spcPts val="0"/>
              </a:spcBef>
              <a:spcAft>
                <a:spcPts val="0"/>
              </a:spcAft>
              <a:buClr>
                <a:srgbClr val="000000"/>
              </a:buClr>
              <a:buSzPts val="2000"/>
              <a:buFont typeface="Trebuchet MS"/>
              <a:buChar char="●"/>
            </a:pPr>
            <a:r>
              <a:rPr lang="en-US" sz="2000">
                <a:solidFill>
                  <a:srgbClr val="000000"/>
                </a:solidFill>
                <a:latin typeface="Trebuchet MS"/>
                <a:ea typeface="Trebuchet MS"/>
                <a:cs typeface="Trebuchet MS"/>
                <a:sym typeface="Trebuchet MS"/>
              </a:rPr>
              <a:t>Hence 2.5 inch is our threshold.</a:t>
            </a:r>
            <a:endParaRPr sz="2000">
              <a:solidFill>
                <a:srgbClr val="000000"/>
              </a:solidFill>
              <a:latin typeface="Trebuchet MS"/>
              <a:ea typeface="Trebuchet MS"/>
              <a:cs typeface="Trebuchet MS"/>
              <a:sym typeface="Trebuchet MS"/>
            </a:endParaRPr>
          </a:p>
          <a:p>
            <a:pPr marL="457200" lvl="0" indent="0" algn="l" rtl="0">
              <a:lnSpc>
                <a:spcPct val="115000"/>
              </a:lnSpc>
              <a:spcBef>
                <a:spcPts val="1600"/>
              </a:spcBef>
              <a:spcAft>
                <a:spcPts val="0"/>
              </a:spcAft>
              <a:buSzPts val="1800"/>
              <a:buNone/>
            </a:pPr>
            <a:endParaRPr sz="2000">
              <a:solidFill>
                <a:srgbClr val="434343"/>
              </a:solidFill>
              <a:latin typeface="Trebuchet MS"/>
              <a:ea typeface="Trebuchet MS"/>
              <a:cs typeface="Trebuchet MS"/>
              <a:sym typeface="Trebuchet MS"/>
            </a:endParaRPr>
          </a:p>
          <a:p>
            <a:pPr marL="0" indent="0">
              <a:spcBef>
                <a:spcPts val="1600"/>
              </a:spcBef>
              <a:buNone/>
            </a:pPr>
            <a:r>
              <a:rPr lang="en-US" sz="2000">
                <a:solidFill>
                  <a:srgbClr val="FF0000"/>
                </a:solidFill>
                <a:latin typeface="Trebuchet MS"/>
                <a:ea typeface="Trebuchet MS"/>
                <a:cs typeface="Trebuchet MS"/>
                <a:sym typeface="Trebuchet MS"/>
              </a:rPr>
              <a:t>Note: </a:t>
            </a:r>
            <a:r>
              <a:rPr lang="en-US" sz="2000" b="1">
                <a:solidFill>
                  <a:srgbClr val="0000FF"/>
                </a:solidFill>
                <a:latin typeface="Trebuchet MS"/>
                <a:ea typeface="Trebuchet MS"/>
                <a:cs typeface="Trebuchet MS"/>
                <a:sym typeface="Trebuchet MS"/>
              </a:rPr>
              <a:t>length </a:t>
            </a:r>
            <a:r>
              <a:rPr lang="en-US" sz="2000" b="1">
                <a:solidFill>
                  <a:srgbClr val="000000"/>
                </a:solidFill>
                <a:latin typeface="Trebuchet MS"/>
                <a:ea typeface="Trebuchet MS"/>
                <a:cs typeface="Trebuchet MS"/>
                <a:sym typeface="Trebuchet MS"/>
              </a:rPr>
              <a:t>&gt;</a:t>
            </a:r>
            <a:r>
              <a:rPr lang="en-US" sz="2000" b="1">
                <a:solidFill>
                  <a:srgbClr val="0000FF"/>
                </a:solidFill>
                <a:latin typeface="Trebuchet MS"/>
                <a:ea typeface="Trebuchet MS"/>
                <a:cs typeface="Trebuchet MS"/>
                <a:sym typeface="Trebuchet MS"/>
              </a:rPr>
              <a:t> 2.5inch</a:t>
            </a:r>
            <a:r>
              <a:rPr lang="en-US" sz="2000">
                <a:solidFill>
                  <a:srgbClr val="FF0000"/>
                </a:solidFill>
                <a:latin typeface="Trebuchet MS"/>
                <a:ea typeface="Trebuchet MS"/>
                <a:cs typeface="Trebuchet MS"/>
                <a:sym typeface="Trebuchet MS"/>
              </a:rPr>
              <a:t> - </a:t>
            </a:r>
            <a:r>
              <a:rPr lang="en-US" sz="2000" b="1">
                <a:solidFill>
                  <a:srgbClr val="FF0000"/>
                </a:solidFill>
                <a:latin typeface="Trebuchet MS"/>
                <a:ea typeface="Trebuchet MS"/>
                <a:cs typeface="Trebuchet MS"/>
                <a:sym typeface="Trebuchet MS"/>
              </a:rPr>
              <a:t>Large chips</a:t>
            </a:r>
          </a:p>
          <a:p>
            <a:pPr marL="0" indent="0">
              <a:spcBef>
                <a:spcPts val="1600"/>
              </a:spcBef>
              <a:buNone/>
            </a:pPr>
            <a:r>
              <a:rPr lang="en-US" sz="2000" b="1">
                <a:solidFill>
                  <a:srgbClr val="0000FF"/>
                </a:solidFill>
                <a:latin typeface="Trebuchet MS"/>
                <a:ea typeface="Trebuchet MS"/>
                <a:cs typeface="Trebuchet MS"/>
                <a:sym typeface="Trebuchet MS"/>
              </a:rPr>
              <a:t>         length </a:t>
            </a:r>
            <a:r>
              <a:rPr lang="en-US" sz="2000" b="1">
                <a:solidFill>
                  <a:srgbClr val="000000"/>
                </a:solidFill>
                <a:latin typeface="Trebuchet MS"/>
                <a:ea typeface="Trebuchet MS"/>
                <a:cs typeface="Trebuchet MS"/>
                <a:sym typeface="Trebuchet MS"/>
              </a:rPr>
              <a:t>&lt; </a:t>
            </a:r>
            <a:r>
              <a:rPr lang="en-US" sz="2000" b="1">
                <a:solidFill>
                  <a:srgbClr val="0000FF"/>
                </a:solidFill>
                <a:latin typeface="Trebuchet MS"/>
                <a:ea typeface="Trebuchet MS"/>
                <a:cs typeface="Trebuchet MS"/>
                <a:sym typeface="Trebuchet MS"/>
              </a:rPr>
              <a:t>2.5inch</a:t>
            </a:r>
            <a:r>
              <a:rPr lang="en-US" sz="2000">
                <a:solidFill>
                  <a:srgbClr val="FF0000"/>
                </a:solidFill>
                <a:latin typeface="Trebuchet MS"/>
                <a:ea typeface="Trebuchet MS"/>
                <a:cs typeface="Trebuchet MS"/>
                <a:sym typeface="Trebuchet MS"/>
              </a:rPr>
              <a:t> - </a:t>
            </a:r>
            <a:r>
              <a:rPr lang="en-US" sz="2000" b="1">
                <a:solidFill>
                  <a:srgbClr val="FF0000"/>
                </a:solidFill>
                <a:latin typeface="Trebuchet MS"/>
                <a:ea typeface="Trebuchet MS"/>
                <a:cs typeface="Trebuchet MS"/>
                <a:sym typeface="Trebuchet MS"/>
              </a:rPr>
              <a:t>Small chips</a:t>
            </a:r>
            <a:endParaRPr sz="2000" b="1">
              <a:solidFill>
                <a:srgbClr val="FF0000"/>
              </a:solidFill>
              <a:latin typeface="Trebuchet MS"/>
              <a:ea typeface="Trebuchet MS"/>
              <a:cs typeface="Trebuchet MS"/>
            </a:endParaRPr>
          </a:p>
          <a:p>
            <a:pPr marL="0" lvl="0" indent="0" algn="l" rtl="0">
              <a:lnSpc>
                <a:spcPct val="100000"/>
              </a:lnSpc>
              <a:spcBef>
                <a:spcPts val="1600"/>
              </a:spcBef>
              <a:spcAft>
                <a:spcPts val="0"/>
              </a:spcAft>
              <a:buSzPts val="1800"/>
              <a:buNone/>
            </a:pPr>
            <a:endParaRPr sz="2000">
              <a:solidFill>
                <a:srgbClr val="000000"/>
              </a:solidFill>
              <a:latin typeface="EB Garamond"/>
              <a:ea typeface="EB Garamond"/>
              <a:cs typeface="EB Garamond"/>
              <a:sym typeface="EB Garamond"/>
            </a:endParaRPr>
          </a:p>
        </p:txBody>
      </p:sp>
      <p:sp>
        <p:nvSpPr>
          <p:cNvPr id="166" name="Google Shape;166;g8eb9d26eb8_0_61"/>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2300"/>
              <a:buNone/>
            </a:pPr>
            <a:r>
              <a:rPr lang="en-US"/>
              <a:t>Project Significance</a:t>
            </a:r>
            <a:endParaRPr/>
          </a:p>
        </p:txBody>
      </p:sp>
      <p:sp>
        <p:nvSpPr>
          <p:cNvPr id="167" name="Google Shape;167;g8eb9d26eb8_0_61"/>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700"/>
              <a:buNone/>
            </a:pPr>
            <a:fld id="{00000000-1234-1234-1234-123412341234}" type="slidenum">
              <a:rPr lang="en-US"/>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8eb9d26eb8_0_68"/>
          <p:cNvSpPr txBox="1">
            <a:spLocks noGrp="1"/>
          </p:cNvSpPr>
          <p:nvPr>
            <p:ph type="body" idx="1"/>
          </p:nvPr>
        </p:nvSpPr>
        <p:spPr>
          <a:xfrm>
            <a:off x="457200" y="971551"/>
            <a:ext cx="8229600" cy="3394500"/>
          </a:xfrm>
          <a:prstGeom prst="rect">
            <a:avLst/>
          </a:prstGeom>
          <a:noFill/>
          <a:ln>
            <a:noFill/>
          </a:ln>
        </p:spPr>
        <p:txBody>
          <a:bodyPr spcFirstLastPara="1" wrap="square" lIns="68575" tIns="34275" rIns="68575" bIns="34275" anchor="t" anchorCtr="0">
            <a:noAutofit/>
          </a:bodyPr>
          <a:lstStyle/>
          <a:p>
            <a:pPr marL="0" lvl="0" indent="0" algn="l" rtl="0">
              <a:lnSpc>
                <a:spcPct val="115000"/>
              </a:lnSpc>
              <a:spcBef>
                <a:spcPts val="450"/>
              </a:spcBef>
              <a:spcAft>
                <a:spcPts val="0"/>
              </a:spcAft>
              <a:buSzPts val="1800"/>
              <a:buNone/>
            </a:pPr>
            <a:endParaRPr sz="2000">
              <a:solidFill>
                <a:srgbClr val="434343"/>
              </a:solidFill>
              <a:latin typeface="Trebuchet MS"/>
              <a:ea typeface="Trebuchet MS"/>
              <a:cs typeface="Trebuchet MS"/>
              <a:sym typeface="Trebuchet MS"/>
            </a:endParaRPr>
          </a:p>
          <a:p>
            <a:pPr marL="457200" lvl="0" indent="-355600" algn="l" rtl="0">
              <a:lnSpc>
                <a:spcPct val="150000"/>
              </a:lnSpc>
              <a:spcBef>
                <a:spcPts val="450"/>
              </a:spcBef>
              <a:spcAft>
                <a:spcPts val="0"/>
              </a:spcAft>
              <a:buClr>
                <a:srgbClr val="0000FF"/>
              </a:buClr>
              <a:buSzPts val="2000"/>
              <a:buChar char="●"/>
            </a:pPr>
            <a:r>
              <a:rPr lang="en-US" sz="2000" b="1">
                <a:solidFill>
                  <a:srgbClr val="0000FF"/>
                </a:solidFill>
                <a:latin typeface="Trebuchet MS"/>
                <a:ea typeface="Trebuchet MS"/>
                <a:cs typeface="Trebuchet MS"/>
                <a:sym typeface="Trebuchet MS"/>
              </a:rPr>
              <a:t>Step1: </a:t>
            </a:r>
            <a:r>
              <a:rPr lang="en-US" sz="2000">
                <a:solidFill>
                  <a:srgbClr val="FF0000"/>
                </a:solidFill>
                <a:latin typeface="Trebuchet MS"/>
                <a:ea typeface="Trebuchet MS"/>
                <a:cs typeface="Trebuchet MS"/>
                <a:sym typeface="Trebuchet MS"/>
              </a:rPr>
              <a:t>Data exploration - Get to know the data</a:t>
            </a:r>
            <a:endParaRPr sz="2000">
              <a:solidFill>
                <a:srgbClr val="FF0000"/>
              </a:solidFill>
              <a:latin typeface="Trebuchet MS"/>
              <a:ea typeface="Trebuchet MS"/>
              <a:cs typeface="Trebuchet MS"/>
              <a:sym typeface="Trebuchet MS"/>
            </a:endParaRPr>
          </a:p>
          <a:p>
            <a:pPr marL="457200" lvl="0" indent="-355600" algn="l" rtl="0">
              <a:lnSpc>
                <a:spcPct val="150000"/>
              </a:lnSpc>
              <a:spcBef>
                <a:spcPts val="0"/>
              </a:spcBef>
              <a:spcAft>
                <a:spcPts val="0"/>
              </a:spcAft>
              <a:buClr>
                <a:srgbClr val="0000FF"/>
              </a:buClr>
              <a:buSzPts val="2000"/>
              <a:buChar char="●"/>
            </a:pPr>
            <a:r>
              <a:rPr lang="en-US" sz="2000" b="1">
                <a:solidFill>
                  <a:srgbClr val="0000FF"/>
                </a:solidFill>
                <a:latin typeface="Trebuchet MS"/>
                <a:ea typeface="Trebuchet MS"/>
                <a:cs typeface="Trebuchet MS"/>
                <a:sym typeface="Trebuchet MS"/>
              </a:rPr>
              <a:t>Step2:</a:t>
            </a:r>
            <a:r>
              <a:rPr lang="en-US" sz="2000">
                <a:solidFill>
                  <a:srgbClr val="0000FF"/>
                </a:solidFill>
                <a:latin typeface="Trebuchet MS"/>
                <a:ea typeface="Trebuchet MS"/>
                <a:cs typeface="Trebuchet MS"/>
                <a:sym typeface="Trebuchet MS"/>
              </a:rPr>
              <a:t> </a:t>
            </a:r>
            <a:r>
              <a:rPr lang="en-US" sz="2000">
                <a:solidFill>
                  <a:srgbClr val="FF0000"/>
                </a:solidFill>
                <a:latin typeface="Trebuchet MS"/>
                <a:ea typeface="Trebuchet MS"/>
                <a:cs typeface="Trebuchet MS"/>
                <a:sym typeface="Trebuchet MS"/>
              </a:rPr>
              <a:t>Data exploration - Biases in data that can affect results</a:t>
            </a:r>
            <a:endParaRPr sz="2000">
              <a:solidFill>
                <a:srgbClr val="FF0000"/>
              </a:solidFill>
              <a:latin typeface="Trebuchet MS"/>
              <a:ea typeface="Trebuchet MS"/>
              <a:cs typeface="Trebuchet MS"/>
              <a:sym typeface="Trebuchet MS"/>
            </a:endParaRPr>
          </a:p>
          <a:p>
            <a:pPr marL="457200" lvl="0" indent="-355600" algn="l" rtl="0">
              <a:lnSpc>
                <a:spcPct val="150000"/>
              </a:lnSpc>
              <a:spcBef>
                <a:spcPts val="0"/>
              </a:spcBef>
              <a:spcAft>
                <a:spcPts val="0"/>
              </a:spcAft>
              <a:buClr>
                <a:srgbClr val="0000FF"/>
              </a:buClr>
              <a:buSzPts val="2000"/>
              <a:buChar char="●"/>
            </a:pPr>
            <a:r>
              <a:rPr lang="en-US" sz="2000" b="1">
                <a:solidFill>
                  <a:srgbClr val="0000FF"/>
                </a:solidFill>
                <a:latin typeface="Trebuchet MS"/>
                <a:ea typeface="Trebuchet MS"/>
                <a:cs typeface="Trebuchet MS"/>
                <a:sym typeface="Trebuchet MS"/>
              </a:rPr>
              <a:t>Step3:</a:t>
            </a:r>
            <a:r>
              <a:rPr lang="en-US" sz="2000">
                <a:solidFill>
                  <a:srgbClr val="0000FF"/>
                </a:solidFill>
                <a:latin typeface="Trebuchet MS"/>
                <a:ea typeface="Trebuchet MS"/>
                <a:cs typeface="Trebuchet MS"/>
                <a:sym typeface="Trebuchet MS"/>
              </a:rPr>
              <a:t> </a:t>
            </a:r>
            <a:r>
              <a:rPr lang="en-US" sz="2000">
                <a:solidFill>
                  <a:srgbClr val="FF0000"/>
                </a:solidFill>
                <a:latin typeface="Trebuchet MS"/>
                <a:ea typeface="Trebuchet MS"/>
                <a:cs typeface="Trebuchet MS"/>
                <a:sym typeface="Trebuchet MS"/>
              </a:rPr>
              <a:t>Possible solutions - Based on data explorations </a:t>
            </a:r>
            <a:endParaRPr sz="2000">
              <a:solidFill>
                <a:srgbClr val="FF0000"/>
              </a:solidFill>
              <a:latin typeface="Trebuchet MS"/>
              <a:ea typeface="Trebuchet MS"/>
              <a:cs typeface="Trebuchet MS"/>
              <a:sym typeface="Trebuchet MS"/>
            </a:endParaRPr>
          </a:p>
          <a:p>
            <a:pPr marL="457200" lvl="0" indent="-355600" algn="l" rtl="0">
              <a:lnSpc>
                <a:spcPct val="150000"/>
              </a:lnSpc>
              <a:spcBef>
                <a:spcPts val="0"/>
              </a:spcBef>
              <a:spcAft>
                <a:spcPts val="0"/>
              </a:spcAft>
              <a:buClr>
                <a:srgbClr val="0000FF"/>
              </a:buClr>
              <a:buSzPts val="2000"/>
              <a:buChar char="●"/>
            </a:pPr>
            <a:r>
              <a:rPr lang="en-US" sz="2000" b="1">
                <a:solidFill>
                  <a:srgbClr val="0000FF"/>
                </a:solidFill>
                <a:latin typeface="Trebuchet MS"/>
                <a:ea typeface="Trebuchet MS"/>
                <a:cs typeface="Trebuchet MS"/>
                <a:sym typeface="Trebuchet MS"/>
              </a:rPr>
              <a:t>Step4: </a:t>
            </a:r>
            <a:r>
              <a:rPr lang="en-US" sz="2000">
                <a:solidFill>
                  <a:srgbClr val="FF0000"/>
                </a:solidFill>
                <a:latin typeface="Trebuchet MS"/>
                <a:ea typeface="Trebuchet MS"/>
                <a:cs typeface="Trebuchet MS"/>
                <a:sym typeface="Trebuchet MS"/>
              </a:rPr>
              <a:t>Feature engineering and data structurization</a:t>
            </a:r>
            <a:endParaRPr sz="2000">
              <a:solidFill>
                <a:srgbClr val="FF0000"/>
              </a:solidFill>
              <a:latin typeface="Trebuchet MS"/>
              <a:ea typeface="Trebuchet MS"/>
              <a:cs typeface="Trebuchet MS"/>
              <a:sym typeface="Trebuchet MS"/>
            </a:endParaRPr>
          </a:p>
          <a:p>
            <a:pPr marL="457200" lvl="0" indent="-355600" algn="l" rtl="0">
              <a:lnSpc>
                <a:spcPct val="150000"/>
              </a:lnSpc>
              <a:spcBef>
                <a:spcPts val="0"/>
              </a:spcBef>
              <a:spcAft>
                <a:spcPts val="0"/>
              </a:spcAft>
              <a:buClr>
                <a:srgbClr val="0000FF"/>
              </a:buClr>
              <a:buSzPts val="2000"/>
              <a:buChar char="●"/>
            </a:pPr>
            <a:r>
              <a:rPr lang="en-US" sz="2000" b="1">
                <a:solidFill>
                  <a:srgbClr val="0000FF"/>
                </a:solidFill>
                <a:latin typeface="Trebuchet MS"/>
                <a:ea typeface="Trebuchet MS"/>
                <a:cs typeface="Trebuchet MS"/>
                <a:sym typeface="Trebuchet MS"/>
              </a:rPr>
              <a:t>Step5:</a:t>
            </a:r>
            <a:r>
              <a:rPr lang="en-US" sz="2000">
                <a:solidFill>
                  <a:srgbClr val="0000FF"/>
                </a:solidFill>
                <a:latin typeface="Trebuchet MS"/>
                <a:ea typeface="Trebuchet MS"/>
                <a:cs typeface="Trebuchet MS"/>
                <a:sym typeface="Trebuchet MS"/>
              </a:rPr>
              <a:t> </a:t>
            </a:r>
            <a:r>
              <a:rPr lang="en-US" sz="2000">
                <a:solidFill>
                  <a:srgbClr val="FF0000"/>
                </a:solidFill>
                <a:latin typeface="Trebuchet MS"/>
                <a:ea typeface="Trebuchet MS"/>
                <a:cs typeface="Trebuchet MS"/>
                <a:sym typeface="Trebuchet MS"/>
              </a:rPr>
              <a:t>Train and Test models (with binarization approach)</a:t>
            </a:r>
            <a:endParaRPr sz="2000">
              <a:solidFill>
                <a:srgbClr val="FF0000"/>
              </a:solidFill>
              <a:latin typeface="Trebuchet MS"/>
              <a:ea typeface="Trebuchet MS"/>
              <a:cs typeface="Trebuchet MS"/>
              <a:sym typeface="Trebuchet MS"/>
            </a:endParaRPr>
          </a:p>
          <a:p>
            <a:pPr marL="457200" lvl="0" indent="-355600" algn="l" rtl="0">
              <a:lnSpc>
                <a:spcPct val="150000"/>
              </a:lnSpc>
              <a:spcBef>
                <a:spcPts val="0"/>
              </a:spcBef>
              <a:spcAft>
                <a:spcPts val="0"/>
              </a:spcAft>
              <a:buClr>
                <a:srgbClr val="0000FF"/>
              </a:buClr>
              <a:buSzPts val="2000"/>
              <a:buChar char="●"/>
            </a:pPr>
            <a:r>
              <a:rPr lang="en-US" sz="2000" b="1">
                <a:solidFill>
                  <a:srgbClr val="0000FF"/>
                </a:solidFill>
                <a:latin typeface="Trebuchet MS"/>
                <a:ea typeface="Trebuchet MS"/>
                <a:cs typeface="Trebuchet MS"/>
                <a:sym typeface="Trebuchet MS"/>
              </a:rPr>
              <a:t>Step6:</a:t>
            </a:r>
            <a:r>
              <a:rPr lang="en-US" sz="2000">
                <a:solidFill>
                  <a:srgbClr val="0000FF"/>
                </a:solidFill>
                <a:latin typeface="Trebuchet MS"/>
                <a:ea typeface="Trebuchet MS"/>
                <a:cs typeface="Trebuchet MS"/>
                <a:sym typeface="Trebuchet MS"/>
              </a:rPr>
              <a:t> </a:t>
            </a:r>
            <a:r>
              <a:rPr lang="en-US" sz="2000">
                <a:solidFill>
                  <a:srgbClr val="FF0000"/>
                </a:solidFill>
                <a:latin typeface="Trebuchet MS"/>
                <a:ea typeface="Trebuchet MS"/>
                <a:cs typeface="Trebuchet MS"/>
                <a:sym typeface="Trebuchet MS"/>
              </a:rPr>
              <a:t>Train and Test models (with multi-class approach)</a:t>
            </a:r>
            <a:endParaRPr sz="2000">
              <a:solidFill>
                <a:srgbClr val="FF0000"/>
              </a:solidFill>
              <a:latin typeface="Trebuchet MS"/>
              <a:ea typeface="Trebuchet MS"/>
              <a:cs typeface="Trebuchet MS"/>
              <a:sym typeface="Trebuchet MS"/>
            </a:endParaRPr>
          </a:p>
        </p:txBody>
      </p:sp>
      <p:sp>
        <p:nvSpPr>
          <p:cNvPr id="174" name="Google Shape;174;g8eb9d26eb8_0_68"/>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2300"/>
              <a:buNone/>
            </a:pPr>
            <a:r>
              <a:rPr lang="en-US"/>
              <a:t>Methodology - ML Based approach</a:t>
            </a:r>
            <a:endParaRPr/>
          </a:p>
        </p:txBody>
      </p:sp>
      <p:sp>
        <p:nvSpPr>
          <p:cNvPr id="175" name="Google Shape;175;g8eb9d26eb8_0_68"/>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Clr>
                <a:srgbClr val="000000"/>
              </a:buClr>
              <a:buSzPts val="700"/>
              <a:buFont typeface="Arial"/>
              <a:buNone/>
            </a:pPr>
            <a:fld id="{00000000-1234-1234-1234-123412341234}" type="slidenum">
              <a:rPr lang="en-US"/>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8eb9d26eb8_0_215"/>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450"/>
              </a:spcBef>
              <a:spcAft>
                <a:spcPts val="0"/>
              </a:spcAft>
              <a:buSzPts val="1800"/>
              <a:buNone/>
            </a:pPr>
            <a:endParaRPr sz="2000">
              <a:solidFill>
                <a:srgbClr val="000000"/>
              </a:solidFill>
            </a:endParaRPr>
          </a:p>
          <a:p>
            <a:pPr marL="457200" lvl="0" indent="-355600" algn="l" rtl="0">
              <a:lnSpc>
                <a:spcPct val="150000"/>
              </a:lnSpc>
              <a:spcBef>
                <a:spcPts val="450"/>
              </a:spcBef>
              <a:spcAft>
                <a:spcPts val="0"/>
              </a:spcAft>
              <a:buClr>
                <a:srgbClr val="0000FF"/>
              </a:buClr>
              <a:buSzPts val="2000"/>
              <a:buChar char="●"/>
            </a:pPr>
            <a:r>
              <a:rPr lang="en-US" sz="2000" b="1">
                <a:solidFill>
                  <a:srgbClr val="0000FF"/>
                </a:solidFill>
                <a:latin typeface="Trebuchet MS"/>
                <a:ea typeface="Trebuchet MS"/>
                <a:cs typeface="Trebuchet MS"/>
                <a:sym typeface="Trebuchet MS"/>
              </a:rPr>
              <a:t>Step1: </a:t>
            </a:r>
            <a:r>
              <a:rPr lang="en-US" sz="2000">
                <a:solidFill>
                  <a:srgbClr val="FF0000"/>
                </a:solidFill>
                <a:latin typeface="Trebuchet MS"/>
                <a:ea typeface="Trebuchet MS"/>
                <a:cs typeface="Trebuchet MS"/>
                <a:sym typeface="Trebuchet MS"/>
              </a:rPr>
              <a:t>Data exploration - Get to know the data</a:t>
            </a:r>
            <a:endParaRPr sz="2000">
              <a:solidFill>
                <a:srgbClr val="FF0000"/>
              </a:solidFill>
              <a:latin typeface="Trebuchet MS"/>
              <a:ea typeface="Trebuchet MS"/>
              <a:cs typeface="Trebuchet MS"/>
              <a:sym typeface="Trebuchet MS"/>
            </a:endParaRPr>
          </a:p>
          <a:p>
            <a:pPr marL="457200" lvl="0" indent="-355600" algn="l" rtl="0">
              <a:lnSpc>
                <a:spcPct val="150000"/>
              </a:lnSpc>
              <a:spcBef>
                <a:spcPts val="0"/>
              </a:spcBef>
              <a:spcAft>
                <a:spcPts val="0"/>
              </a:spcAft>
              <a:buClr>
                <a:srgbClr val="CCCCCC"/>
              </a:buClr>
              <a:buSzPts val="2000"/>
              <a:buChar char="●"/>
            </a:pPr>
            <a:r>
              <a:rPr lang="en-US" sz="2000" b="1">
                <a:solidFill>
                  <a:srgbClr val="CCCCCC"/>
                </a:solidFill>
                <a:latin typeface="Trebuchet MS"/>
                <a:ea typeface="Trebuchet MS"/>
                <a:cs typeface="Trebuchet MS"/>
                <a:sym typeface="Trebuchet MS"/>
              </a:rPr>
              <a:t>Step2:</a:t>
            </a:r>
            <a:r>
              <a:rPr lang="en-US" sz="2000">
                <a:solidFill>
                  <a:srgbClr val="CCCCCC"/>
                </a:solidFill>
                <a:latin typeface="Trebuchet MS"/>
                <a:ea typeface="Trebuchet MS"/>
                <a:cs typeface="Trebuchet MS"/>
                <a:sym typeface="Trebuchet MS"/>
              </a:rPr>
              <a:t> Data exploration - Biases observed in data</a:t>
            </a:r>
            <a:endParaRPr sz="2000">
              <a:solidFill>
                <a:srgbClr val="CCCCCC"/>
              </a:solidFill>
              <a:latin typeface="Trebuchet MS"/>
              <a:ea typeface="Trebuchet MS"/>
              <a:cs typeface="Trebuchet MS"/>
              <a:sym typeface="Trebuchet MS"/>
            </a:endParaRPr>
          </a:p>
          <a:p>
            <a:pPr marL="457200" lvl="0" indent="-355600" algn="l" rtl="0">
              <a:lnSpc>
                <a:spcPct val="150000"/>
              </a:lnSpc>
              <a:spcBef>
                <a:spcPts val="0"/>
              </a:spcBef>
              <a:spcAft>
                <a:spcPts val="0"/>
              </a:spcAft>
              <a:buClr>
                <a:srgbClr val="CCCCCC"/>
              </a:buClr>
              <a:buSzPts val="2000"/>
              <a:buChar char="●"/>
            </a:pPr>
            <a:r>
              <a:rPr lang="en-US" sz="2000" b="1">
                <a:solidFill>
                  <a:srgbClr val="CCCCCC"/>
                </a:solidFill>
                <a:latin typeface="Trebuchet MS"/>
                <a:ea typeface="Trebuchet MS"/>
                <a:cs typeface="Trebuchet MS"/>
                <a:sym typeface="Trebuchet MS"/>
              </a:rPr>
              <a:t>Step3:</a:t>
            </a:r>
            <a:r>
              <a:rPr lang="en-US" sz="2000">
                <a:solidFill>
                  <a:srgbClr val="CCCCCC"/>
                </a:solidFill>
                <a:latin typeface="Trebuchet MS"/>
                <a:ea typeface="Trebuchet MS"/>
                <a:cs typeface="Trebuchet MS"/>
                <a:sym typeface="Trebuchet MS"/>
              </a:rPr>
              <a:t> Possible solutions - Based on data explorations </a:t>
            </a:r>
            <a:endParaRPr sz="2000">
              <a:solidFill>
                <a:srgbClr val="CCCCCC"/>
              </a:solidFill>
              <a:latin typeface="Trebuchet MS"/>
              <a:ea typeface="Trebuchet MS"/>
              <a:cs typeface="Trebuchet MS"/>
              <a:sym typeface="Trebuchet MS"/>
            </a:endParaRPr>
          </a:p>
          <a:p>
            <a:pPr marL="457200" lvl="0" indent="-355600" algn="l" rtl="0">
              <a:lnSpc>
                <a:spcPct val="150000"/>
              </a:lnSpc>
              <a:spcBef>
                <a:spcPts val="0"/>
              </a:spcBef>
              <a:spcAft>
                <a:spcPts val="0"/>
              </a:spcAft>
              <a:buClr>
                <a:srgbClr val="CCCCCC"/>
              </a:buClr>
              <a:buSzPts val="2000"/>
              <a:buChar char="●"/>
            </a:pPr>
            <a:r>
              <a:rPr lang="en-US" sz="2000" b="1">
                <a:solidFill>
                  <a:srgbClr val="CCCCCC"/>
                </a:solidFill>
                <a:latin typeface="Trebuchet MS"/>
                <a:ea typeface="Trebuchet MS"/>
                <a:cs typeface="Trebuchet MS"/>
                <a:sym typeface="Trebuchet MS"/>
              </a:rPr>
              <a:t>Step4: </a:t>
            </a:r>
            <a:r>
              <a:rPr lang="en-US" sz="2000">
                <a:solidFill>
                  <a:srgbClr val="CCCCCC"/>
                </a:solidFill>
                <a:latin typeface="Trebuchet MS"/>
                <a:ea typeface="Trebuchet MS"/>
                <a:cs typeface="Trebuchet MS"/>
                <a:sym typeface="Trebuchet MS"/>
              </a:rPr>
              <a:t>Feature engineering and data structurization</a:t>
            </a:r>
            <a:endParaRPr sz="2000">
              <a:solidFill>
                <a:srgbClr val="CCCCCC"/>
              </a:solidFill>
              <a:latin typeface="Trebuchet MS"/>
              <a:ea typeface="Trebuchet MS"/>
              <a:cs typeface="Trebuchet MS"/>
              <a:sym typeface="Trebuchet MS"/>
            </a:endParaRPr>
          </a:p>
          <a:p>
            <a:pPr marL="457200" lvl="0" indent="-355600" algn="l" rtl="0">
              <a:lnSpc>
                <a:spcPct val="150000"/>
              </a:lnSpc>
              <a:spcBef>
                <a:spcPts val="0"/>
              </a:spcBef>
              <a:spcAft>
                <a:spcPts val="0"/>
              </a:spcAft>
              <a:buClr>
                <a:srgbClr val="CCCCCC"/>
              </a:buClr>
              <a:buSzPts val="2000"/>
              <a:buChar char="●"/>
            </a:pPr>
            <a:r>
              <a:rPr lang="en-US" sz="2000" b="1">
                <a:solidFill>
                  <a:srgbClr val="CCCCCC"/>
                </a:solidFill>
                <a:latin typeface="Trebuchet MS"/>
                <a:ea typeface="Trebuchet MS"/>
                <a:cs typeface="Trebuchet MS"/>
                <a:sym typeface="Trebuchet MS"/>
              </a:rPr>
              <a:t>Step5:</a:t>
            </a:r>
            <a:r>
              <a:rPr lang="en-US" sz="2000">
                <a:solidFill>
                  <a:srgbClr val="CCCCCC"/>
                </a:solidFill>
                <a:latin typeface="Trebuchet MS"/>
                <a:ea typeface="Trebuchet MS"/>
                <a:cs typeface="Trebuchet MS"/>
                <a:sym typeface="Trebuchet MS"/>
              </a:rPr>
              <a:t> Train and Test models with binarization model</a:t>
            </a:r>
            <a:endParaRPr sz="2000">
              <a:solidFill>
                <a:srgbClr val="CCCCCC"/>
              </a:solidFill>
              <a:latin typeface="Trebuchet MS"/>
              <a:ea typeface="Trebuchet MS"/>
              <a:cs typeface="Trebuchet MS"/>
              <a:sym typeface="Trebuchet MS"/>
            </a:endParaRPr>
          </a:p>
          <a:p>
            <a:pPr marL="457200" lvl="0" indent="-355600" algn="l" rtl="0">
              <a:lnSpc>
                <a:spcPct val="150000"/>
              </a:lnSpc>
              <a:spcBef>
                <a:spcPts val="0"/>
              </a:spcBef>
              <a:spcAft>
                <a:spcPts val="0"/>
              </a:spcAft>
              <a:buClr>
                <a:srgbClr val="CCCCCC"/>
              </a:buClr>
              <a:buSzPts val="2000"/>
              <a:buChar char="●"/>
            </a:pPr>
            <a:r>
              <a:rPr lang="en-US" sz="2000" b="1">
                <a:solidFill>
                  <a:srgbClr val="CCCCCC"/>
                </a:solidFill>
                <a:latin typeface="Trebuchet MS"/>
                <a:ea typeface="Trebuchet MS"/>
                <a:cs typeface="Trebuchet MS"/>
                <a:sym typeface="Trebuchet MS"/>
              </a:rPr>
              <a:t>Step6:</a:t>
            </a:r>
            <a:r>
              <a:rPr lang="en-US" sz="2000">
                <a:solidFill>
                  <a:srgbClr val="CCCCCC"/>
                </a:solidFill>
                <a:latin typeface="Trebuchet MS"/>
                <a:ea typeface="Trebuchet MS"/>
                <a:cs typeface="Trebuchet MS"/>
                <a:sym typeface="Trebuchet MS"/>
              </a:rPr>
              <a:t> Train and Test models with multiclass model</a:t>
            </a:r>
            <a:endParaRPr sz="2000">
              <a:solidFill>
                <a:srgbClr val="CCCCCC"/>
              </a:solidFill>
              <a:latin typeface="Trebuchet MS"/>
              <a:ea typeface="Trebuchet MS"/>
              <a:cs typeface="Trebuchet MS"/>
              <a:sym typeface="Trebuchet MS"/>
            </a:endParaRPr>
          </a:p>
          <a:p>
            <a:pPr marL="0" lvl="0" indent="0" algn="l" rtl="0">
              <a:lnSpc>
                <a:spcPct val="150000"/>
              </a:lnSpc>
              <a:spcBef>
                <a:spcPts val="450"/>
              </a:spcBef>
              <a:spcAft>
                <a:spcPts val="0"/>
              </a:spcAft>
              <a:buSzPts val="1800"/>
              <a:buNone/>
            </a:pPr>
            <a:endParaRPr sz="2000">
              <a:solidFill>
                <a:srgbClr val="CCCCCC"/>
              </a:solidFill>
              <a:latin typeface="Trebuchet MS"/>
              <a:ea typeface="Trebuchet MS"/>
              <a:cs typeface="Trebuchet MS"/>
              <a:sym typeface="Trebuchet MS"/>
            </a:endParaRPr>
          </a:p>
        </p:txBody>
      </p:sp>
      <p:sp>
        <p:nvSpPr>
          <p:cNvPr id="182" name="Google Shape;182;g8eb9d26eb8_0_215"/>
          <p:cNvSpPr txBox="1">
            <a:spLocks noGrp="1"/>
          </p:cNvSpPr>
          <p:nvPr>
            <p:ph type="title"/>
          </p:nvPr>
        </p:nvSpPr>
        <p:spPr>
          <a:xfrm>
            <a:off x="457200" y="205978"/>
            <a:ext cx="8229600" cy="8574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2300"/>
              <a:buNone/>
            </a:pPr>
            <a:r>
              <a:rPr lang="en-US"/>
              <a:t>Methodology - ML Based approach</a:t>
            </a:r>
            <a:endParaRPr/>
          </a:p>
        </p:txBody>
      </p:sp>
      <p:sp>
        <p:nvSpPr>
          <p:cNvPr id="183" name="Google Shape;183;g8eb9d26eb8_0_215"/>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700"/>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8eb9d26eb8_0_122"/>
          <p:cNvSpPr txBox="1">
            <a:spLocks noGrp="1"/>
          </p:cNvSpPr>
          <p:nvPr>
            <p:ph type="body" idx="1"/>
          </p:nvPr>
        </p:nvSpPr>
        <p:spPr>
          <a:xfrm>
            <a:off x="457200" y="1200151"/>
            <a:ext cx="8229600" cy="33945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450"/>
              </a:spcBef>
              <a:spcAft>
                <a:spcPts val="0"/>
              </a:spcAft>
              <a:buSzPts val="1800"/>
              <a:buNone/>
            </a:pPr>
            <a:endParaRPr/>
          </a:p>
        </p:txBody>
      </p:sp>
      <p:sp>
        <p:nvSpPr>
          <p:cNvPr id="190" name="Google Shape;190;g8eb9d26eb8_0_122"/>
          <p:cNvSpPr txBox="1">
            <a:spLocks noGrp="1"/>
          </p:cNvSpPr>
          <p:nvPr>
            <p:ph type="title"/>
          </p:nvPr>
        </p:nvSpPr>
        <p:spPr>
          <a:xfrm>
            <a:off x="-152400" y="129778"/>
            <a:ext cx="8229600" cy="8574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0"/>
              </a:spcBef>
              <a:spcAft>
                <a:spcPts val="0"/>
              </a:spcAft>
              <a:buSzPts val="2300"/>
              <a:buNone/>
            </a:pPr>
            <a:endParaRPr sz="3000" b="0">
              <a:solidFill>
                <a:schemeClr val="lt1"/>
              </a:solidFill>
              <a:latin typeface="Roboto Slab"/>
              <a:ea typeface="Roboto Slab"/>
              <a:cs typeface="Roboto Slab"/>
              <a:sym typeface="Roboto Slab"/>
            </a:endParaRPr>
          </a:p>
          <a:p>
            <a:pPr marL="0" lvl="0" indent="0" algn="ctr" rtl="0">
              <a:lnSpc>
                <a:spcPct val="100000"/>
              </a:lnSpc>
              <a:spcBef>
                <a:spcPts val="0"/>
              </a:spcBef>
              <a:spcAft>
                <a:spcPts val="0"/>
              </a:spcAft>
              <a:buSzPts val="2300"/>
              <a:buNone/>
            </a:pPr>
            <a:r>
              <a:rPr lang="en-US" sz="3000" b="0">
                <a:solidFill>
                  <a:schemeClr val="lt1"/>
                </a:solidFill>
                <a:latin typeface="Roboto Slab"/>
                <a:ea typeface="Roboto Slab"/>
                <a:cs typeface="Roboto Slab"/>
                <a:sym typeface="Roboto Slab"/>
              </a:rPr>
              <a:t>Imagining potato population in a truckload</a:t>
            </a:r>
            <a:endParaRPr sz="3000" b="0">
              <a:solidFill>
                <a:schemeClr val="lt1"/>
              </a:solidFill>
              <a:latin typeface="Roboto Slab"/>
              <a:ea typeface="Roboto Slab"/>
              <a:cs typeface="Roboto Slab"/>
              <a:sym typeface="Roboto Slab"/>
            </a:endParaRPr>
          </a:p>
          <a:p>
            <a:pPr marL="0" lvl="0" indent="0" algn="l" rtl="0">
              <a:lnSpc>
                <a:spcPct val="100000"/>
              </a:lnSpc>
              <a:spcBef>
                <a:spcPts val="0"/>
              </a:spcBef>
              <a:spcAft>
                <a:spcPts val="0"/>
              </a:spcAft>
              <a:buSzPts val="2300"/>
              <a:buNone/>
            </a:pPr>
            <a:endParaRPr/>
          </a:p>
        </p:txBody>
      </p:sp>
      <p:sp>
        <p:nvSpPr>
          <p:cNvPr id="191" name="Google Shape;191;g8eb9d26eb8_0_122"/>
          <p:cNvSpPr txBox="1">
            <a:spLocks noGrp="1"/>
          </p:cNvSpPr>
          <p:nvPr>
            <p:ph type="sldNum" idx="12"/>
          </p:nvPr>
        </p:nvSpPr>
        <p:spPr>
          <a:xfrm>
            <a:off x="145970" y="4767264"/>
            <a:ext cx="2133600" cy="273900"/>
          </a:xfrm>
          <a:prstGeom prst="rect">
            <a:avLst/>
          </a:prstGeom>
          <a:noFill/>
          <a:ln>
            <a:noFill/>
          </a:ln>
        </p:spPr>
        <p:txBody>
          <a:bodyPr spcFirstLastPara="1" wrap="square" lIns="68575" tIns="34275" rIns="68575" bIns="34275" anchor="b" anchorCtr="0">
            <a:noAutofit/>
          </a:bodyPr>
          <a:lstStyle/>
          <a:p>
            <a:pPr marL="0" lvl="0" indent="0" algn="l" rtl="0">
              <a:lnSpc>
                <a:spcPct val="100000"/>
              </a:lnSpc>
              <a:spcBef>
                <a:spcPts val="0"/>
              </a:spcBef>
              <a:spcAft>
                <a:spcPts val="0"/>
              </a:spcAft>
              <a:buSzPts val="700"/>
              <a:buNone/>
            </a:pPr>
            <a:fld id="{00000000-1234-1234-1234-123412341234}" type="slidenum">
              <a:rPr lang="en-US"/>
              <a:t>9</a:t>
            </a:fld>
            <a:endParaRPr/>
          </a:p>
        </p:txBody>
      </p:sp>
      <p:pic>
        <p:nvPicPr>
          <p:cNvPr id="192" name="Google Shape;192;g8eb9d26eb8_0_122"/>
          <p:cNvPicPr preferRelativeResize="0"/>
          <p:nvPr/>
        </p:nvPicPr>
        <p:blipFill rotWithShape="1">
          <a:blip r:embed="rId3">
            <a:alphaModFix/>
          </a:blip>
          <a:srcRect/>
          <a:stretch/>
        </p:blipFill>
        <p:spPr>
          <a:xfrm>
            <a:off x="513250" y="1389775"/>
            <a:ext cx="8011626" cy="372515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Custom 10">
      <a:dk1>
        <a:srgbClr val="000000"/>
      </a:dk1>
      <a:lt1>
        <a:srgbClr val="FFFFFF"/>
      </a:lt1>
      <a:dk2>
        <a:srgbClr val="5A5A5A"/>
      </a:dk2>
      <a:lt2>
        <a:srgbClr val="EEECE1"/>
      </a:lt2>
      <a:accent1>
        <a:srgbClr val="FA9614"/>
      </a:accent1>
      <a:accent2>
        <a:srgbClr val="FE5A17"/>
      </a:accent2>
      <a:accent3>
        <a:srgbClr val="69BE28"/>
      </a:accent3>
      <a:accent4>
        <a:srgbClr val="008240"/>
      </a:accent4>
      <a:accent5>
        <a:srgbClr val="0189B4"/>
      </a:accent5>
      <a:accent6>
        <a:srgbClr val="00549F"/>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39</Slides>
  <Notes>39</Notes>
  <HiddenSlides>0</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PowerPoint Presentation</vt:lpstr>
      <vt:lpstr>About Me</vt:lpstr>
      <vt:lpstr>Agenda</vt:lpstr>
      <vt:lpstr>Introduction - Data Science &amp; Analytics</vt:lpstr>
      <vt:lpstr>Objective</vt:lpstr>
      <vt:lpstr>Project Significance</vt:lpstr>
      <vt:lpstr>Methodology - ML Based approach</vt:lpstr>
      <vt:lpstr>Methodology - ML Based approach</vt:lpstr>
      <vt:lpstr> Imagining potato population in a truckload </vt:lpstr>
      <vt:lpstr>Assumptions in each truckload</vt:lpstr>
      <vt:lpstr>Methodology - ML Based approach</vt:lpstr>
      <vt:lpstr>Methodology  Step2: Data exploration - Biases in data </vt:lpstr>
      <vt:lpstr>Types of population of potatoes vs angle bias</vt:lpstr>
      <vt:lpstr>PowerPoint Presentation</vt:lpstr>
      <vt:lpstr>PowerPoint Presentation</vt:lpstr>
      <vt:lpstr>PowerPoint Presentation</vt:lpstr>
      <vt:lpstr>Methodology - ML Based approach</vt:lpstr>
      <vt:lpstr>Methodology Step3: Possible solutions - Based on data explorations </vt:lpstr>
      <vt:lpstr>PowerPoint Presentation</vt:lpstr>
      <vt:lpstr>PowerPoint Presentation</vt:lpstr>
      <vt:lpstr>PowerPoint Presentation</vt:lpstr>
      <vt:lpstr>PowerPoint Presentation</vt:lpstr>
      <vt:lpstr>PowerPoint Presentation</vt:lpstr>
      <vt:lpstr>Methodology - ML Based approach</vt:lpstr>
      <vt:lpstr>Methodology Step4: Feature engineering and data structurization</vt:lpstr>
      <vt:lpstr>Methodology Step4: Feature engineering and data structurization</vt:lpstr>
      <vt:lpstr>Methodology Set of 7 features created</vt:lpstr>
      <vt:lpstr>Methodology - ML Based Approach</vt:lpstr>
      <vt:lpstr>Methodology Step5: Train and Test models (with binarization approach)</vt:lpstr>
      <vt:lpstr>Methodology - ML Based Approach</vt:lpstr>
      <vt:lpstr>Methodology Step6: Train and Test models (with multi-class approach)</vt:lpstr>
      <vt:lpstr>Result and Analysis </vt:lpstr>
      <vt:lpstr>Result and Analysis </vt:lpstr>
      <vt:lpstr>Recommendations</vt:lpstr>
      <vt:lpstr>Acknowledgements</vt:lpstr>
      <vt:lpstr>Internship Learnings</vt:lpstr>
      <vt:lpstr>Questions?</vt:lpstr>
      <vt:lpstr>APPENDIX</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Kidon</dc:creator>
  <cp:revision>62</cp:revision>
  <dcterms:created xsi:type="dcterms:W3CDTF">2017-01-05T14:57:12Z</dcterms:created>
  <dcterms:modified xsi:type="dcterms:W3CDTF">2020-08-03T22:46:46Z</dcterms:modified>
</cp:coreProperties>
</file>